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62" r:id="rId3"/>
    <p:sldId id="302" r:id="rId4"/>
    <p:sldId id="390" r:id="rId5"/>
    <p:sldId id="353" r:id="rId6"/>
    <p:sldId id="391" r:id="rId7"/>
    <p:sldId id="392" r:id="rId8"/>
    <p:sldId id="393" r:id="rId9"/>
    <p:sldId id="394" r:id="rId10"/>
    <p:sldId id="366" r:id="rId11"/>
    <p:sldId id="356" r:id="rId12"/>
    <p:sldId id="395" r:id="rId13"/>
    <p:sldId id="349" r:id="rId14"/>
    <p:sldId id="388" r:id="rId15"/>
    <p:sldId id="374" r:id="rId16"/>
    <p:sldId id="389" r:id="rId17"/>
    <p:sldId id="360" r:id="rId18"/>
    <p:sldId id="3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E8"/>
    <a:srgbClr val="014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2A638D-2F96-4584-B379-CC4DD70D5630}" v="178" dt="2026-05-28T08:08:00.1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al, Jan" userId="3f27f395-c561-4bcb-bed9-85195321f00b" providerId="ADAL" clId="{E106A937-A589-4C20-837D-5C9ACD2C6E47}"/>
    <pc:docChg chg="undo custSel addSld delSld modSld sldOrd modMainMaster">
      <pc:chgData name="Kral, Jan" userId="3f27f395-c561-4bcb-bed9-85195321f00b" providerId="ADAL" clId="{E106A937-A589-4C20-837D-5C9ACD2C6E47}" dt="2026-05-28T08:09:32.527" v="4132" actId="14100"/>
      <pc:docMkLst>
        <pc:docMk/>
      </pc:docMkLst>
      <pc:sldChg chg="addSp delSp modSp mod modTransition">
        <pc:chgData name="Kral, Jan" userId="3f27f395-c561-4bcb-bed9-85195321f00b" providerId="ADAL" clId="{E106A937-A589-4C20-837D-5C9ACD2C6E47}" dt="2026-05-27T23:12:52.758" v="4088" actId="1076"/>
        <pc:sldMkLst>
          <pc:docMk/>
          <pc:sldMk cId="1058736604" sldId="258"/>
        </pc:sldMkLst>
        <pc:spChg chg="mod">
          <ac:chgData name="Kral, Jan" userId="3f27f395-c561-4bcb-bed9-85195321f00b" providerId="ADAL" clId="{E106A937-A589-4C20-837D-5C9ACD2C6E47}" dt="2026-05-27T23:12:47.852" v="4087" actId="1036"/>
          <ac:spMkLst>
            <pc:docMk/>
            <pc:sldMk cId="1058736604" sldId="258"/>
            <ac:spMk id="5" creationId="{282C6C48-3807-F0B1-0541-7FB6E38ABE29}"/>
          </ac:spMkLst>
        </pc:spChg>
        <pc:spChg chg="mod">
          <ac:chgData name="Kral, Jan" userId="3f27f395-c561-4bcb-bed9-85195321f00b" providerId="ADAL" clId="{E106A937-A589-4C20-837D-5C9ACD2C6E47}" dt="2026-05-27T23:12:47.852" v="4087" actId="1036"/>
          <ac:spMkLst>
            <pc:docMk/>
            <pc:sldMk cId="1058736604" sldId="258"/>
            <ac:spMk id="10" creationId="{FBC559BA-533F-9BBB-CE29-13788D56EA17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058736604" sldId="258"/>
            <ac:spMk id="11" creationId="{67F3BAB6-3D0F-3D29-438F-C87D5CCB9F8D}"/>
          </ac:spMkLst>
        </pc:spChg>
        <pc:spChg chg="mod">
          <ac:chgData name="Kral, Jan" userId="3f27f395-c561-4bcb-bed9-85195321f00b" providerId="ADAL" clId="{E106A937-A589-4C20-837D-5C9ACD2C6E47}" dt="2026-05-27T23:12:38.757" v="4072" actId="14100"/>
          <ac:spMkLst>
            <pc:docMk/>
            <pc:sldMk cId="1058736604" sldId="258"/>
            <ac:spMk id="13" creationId="{22FD6505-55CE-AAF8-8EB9-C66589E0AE68}"/>
          </ac:spMkLst>
        </pc:spChg>
        <pc:spChg chg="add mod">
          <ac:chgData name="Kral, Jan" userId="3f27f395-c561-4bcb-bed9-85195321f00b" providerId="ADAL" clId="{E106A937-A589-4C20-837D-5C9ACD2C6E47}" dt="2026-05-27T23:12:52.758" v="4088" actId="1076"/>
          <ac:spMkLst>
            <pc:docMk/>
            <pc:sldMk cId="1058736604" sldId="258"/>
            <ac:spMk id="15" creationId="{D78286DB-41F3-890C-9CF2-C02CE2C90F66}"/>
          </ac:spMkLst>
        </pc:spChg>
        <pc:grpChg chg="add mod">
          <ac:chgData name="Kral, Jan" userId="3f27f395-c561-4bcb-bed9-85195321f00b" providerId="ADAL" clId="{E106A937-A589-4C20-837D-5C9ACD2C6E47}" dt="2026-05-16T14:58:24.155" v="3257" actId="1076"/>
          <ac:grpSpMkLst>
            <pc:docMk/>
            <pc:sldMk cId="1058736604" sldId="258"/>
            <ac:grpSpMk id="2" creationId="{5EE204E6-9F2D-2432-C506-DEE4B6E8D6F5}"/>
          </ac:grpSpMkLst>
        </pc:grpChg>
        <pc:grpChg chg="mod">
          <ac:chgData name="Kral, Jan" userId="3f27f395-c561-4bcb-bed9-85195321f00b" providerId="ADAL" clId="{E106A937-A589-4C20-837D-5C9ACD2C6E47}" dt="2026-05-16T14:58:24.155" v="3257" actId="1076"/>
          <ac:grpSpMkLst>
            <pc:docMk/>
            <pc:sldMk cId="1058736604" sldId="258"/>
            <ac:grpSpMk id="12" creationId="{85D37C14-03C8-1A53-ED43-14D452F74224}"/>
          </ac:grpSpMkLst>
        </pc:grpChg>
        <pc:picChg chg="add mod">
          <ac:chgData name="Kral, Jan" userId="3f27f395-c561-4bcb-bed9-85195321f00b" providerId="ADAL" clId="{E106A937-A589-4C20-837D-5C9ACD2C6E47}" dt="2026-05-27T23:09:09.789" v="3977" actId="1076"/>
          <ac:picMkLst>
            <pc:docMk/>
            <pc:sldMk cId="1058736604" sldId="258"/>
            <ac:picMk id="3" creationId="{7D8A2871-A84D-225E-1CD6-3327CD0D48BA}"/>
          </ac:picMkLst>
        </pc:picChg>
        <pc:picChg chg="mod">
          <ac:chgData name="Kral, Jan" userId="3f27f395-c561-4bcb-bed9-85195321f00b" providerId="ADAL" clId="{E106A937-A589-4C20-837D-5C9ACD2C6E47}" dt="2026-05-27T23:09:37.675" v="4005" actId="1076"/>
          <ac:picMkLst>
            <pc:docMk/>
            <pc:sldMk cId="1058736604" sldId="258"/>
            <ac:picMk id="4" creationId="{59D46445-8182-75CF-4B20-B6136D1BC5AC}"/>
          </ac:picMkLst>
        </pc:picChg>
        <pc:picChg chg="mod">
          <ac:chgData name="Kral, Jan" userId="3f27f395-c561-4bcb-bed9-85195321f00b" providerId="ADAL" clId="{E106A937-A589-4C20-837D-5C9ACD2C6E47}" dt="2026-05-16T14:58:24.155" v="3257" actId="1076"/>
          <ac:picMkLst>
            <pc:docMk/>
            <pc:sldMk cId="1058736604" sldId="258"/>
            <ac:picMk id="6" creationId="{1D59D8B8-E414-837F-BF9F-D764C6D093C4}"/>
          </ac:picMkLst>
        </pc:picChg>
        <pc:picChg chg="mod">
          <ac:chgData name="Kral, Jan" userId="3f27f395-c561-4bcb-bed9-85195321f00b" providerId="ADAL" clId="{E106A937-A589-4C20-837D-5C9ACD2C6E47}" dt="2026-05-16T14:58:24.155" v="3257" actId="1076"/>
          <ac:picMkLst>
            <pc:docMk/>
            <pc:sldMk cId="1058736604" sldId="258"/>
            <ac:picMk id="7" creationId="{5B062B75-D9BA-6369-E9D3-07728EAF0CAC}"/>
          </ac:picMkLst>
        </pc:picChg>
        <pc:picChg chg="mod">
          <ac:chgData name="Kral, Jan" userId="3f27f395-c561-4bcb-bed9-85195321f00b" providerId="ADAL" clId="{E106A937-A589-4C20-837D-5C9ACD2C6E47}" dt="2026-05-16T14:58:24.155" v="3257" actId="1076"/>
          <ac:picMkLst>
            <pc:docMk/>
            <pc:sldMk cId="1058736604" sldId="258"/>
            <ac:picMk id="8" creationId="{E455EAF6-4F85-0B34-CE7F-3B288A46C6E1}"/>
          </ac:picMkLst>
        </pc:picChg>
        <pc:picChg chg="mod">
          <ac:chgData name="Kral, Jan" userId="3f27f395-c561-4bcb-bed9-85195321f00b" providerId="ADAL" clId="{E106A937-A589-4C20-837D-5C9ACD2C6E47}" dt="2026-05-16T14:58:24.155" v="3257" actId="1076"/>
          <ac:picMkLst>
            <pc:docMk/>
            <pc:sldMk cId="1058736604" sldId="258"/>
            <ac:picMk id="9" creationId="{89675476-EF75-F6C6-A131-2BAA95A1BFF0}"/>
          </ac:picMkLst>
        </pc:picChg>
        <pc:picChg chg="add mod modCrop">
          <ac:chgData name="Kral, Jan" userId="3f27f395-c561-4bcb-bed9-85195321f00b" providerId="ADAL" clId="{E106A937-A589-4C20-837D-5C9ACD2C6E47}" dt="2026-05-25T06:11:31.470" v="3334" actId="1036"/>
          <ac:picMkLst>
            <pc:docMk/>
            <pc:sldMk cId="1058736604" sldId="258"/>
            <ac:picMk id="17" creationId="{37CF202C-A0B6-22FF-6A3D-E4CCE88AA3B8}"/>
          </ac:picMkLst>
        </pc:picChg>
      </pc:sldChg>
      <pc:sldChg chg="addSp delSp modSp mod modTransition addAnim delAnim modAnim">
        <pc:chgData name="Kral, Jan" userId="3f27f395-c561-4bcb-bed9-85195321f00b" providerId="ADAL" clId="{E106A937-A589-4C20-837D-5C9ACD2C6E47}" dt="2026-05-27T12:27:56.600" v="3930" actId="790"/>
        <pc:sldMkLst>
          <pc:docMk/>
          <pc:sldMk cId="2612278142" sldId="302"/>
        </pc:sldMkLst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2612278142" sldId="302"/>
            <ac:spMk id="2" creationId="{9AA7D662-73DF-A24E-E950-BA15A5172FAA}"/>
          </ac:spMkLst>
        </pc:spChg>
        <pc:spChg chg="add 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2612278142" sldId="302"/>
            <ac:spMk id="5" creationId="{EEDA8A58-DEFC-417D-5E3C-369C2DBCDF11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612278142" sldId="302"/>
            <ac:spMk id="6" creationId="{753F50EE-1E72-6803-4AF1-EE26F5571004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612278142" sldId="302"/>
            <ac:spMk id="10" creationId="{11CFD7A6-A1E5-E22E-14F8-F9EFB4DF4BB5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612278142" sldId="302"/>
            <ac:spMk id="11" creationId="{E116D3C6-054C-A6DD-0703-6FDC505EC38F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612278142" sldId="302"/>
            <ac:spMk id="14" creationId="{D4BEA4E6-B09A-5A45-6F8B-1A7E69A3F84D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612278142" sldId="302"/>
            <ac:spMk id="16" creationId="{8D93D5D2-622A-ED41-610D-EABB9976B39A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612278142" sldId="302"/>
            <ac:spMk id="18" creationId="{C7582CBB-381D-9589-C44F-09E0383C6E23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612278142" sldId="302"/>
            <ac:spMk id="21" creationId="{87912979-3E3E-AA16-DF0E-AB3EA35C10B3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612278142" sldId="302"/>
            <ac:spMk id="23" creationId="{EF1E6B54-2F70-A119-EC32-5C7324C2B102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612278142" sldId="302"/>
            <ac:spMk id="26" creationId="{429E3243-11AA-B89A-2721-1A203B099D41}"/>
          </ac:spMkLst>
        </pc:spChg>
        <pc:spChg chg="add 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2612278142" sldId="302"/>
            <ac:spMk id="27" creationId="{9ADF72BB-07C9-9A2B-B9BA-33DAE850DF01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612278142" sldId="302"/>
            <ac:spMk id="32" creationId="{B91220C5-5AEA-EA50-EF9E-911D76AC6C04}"/>
          </ac:spMkLst>
        </pc:spChg>
        <pc:grpChg chg="add mod">
          <ac:chgData name="Kral, Jan" userId="3f27f395-c561-4bcb-bed9-85195321f00b" providerId="ADAL" clId="{E106A937-A589-4C20-837D-5C9ACD2C6E47}" dt="2026-05-14T15:16:54.699" v="2081" actId="1076"/>
          <ac:grpSpMkLst>
            <pc:docMk/>
            <pc:sldMk cId="2612278142" sldId="302"/>
            <ac:grpSpMk id="30" creationId="{9377A5DC-CC7F-7F9F-62CE-3C465068D428}"/>
          </ac:grpSpMkLst>
        </pc:grpChg>
        <pc:picChg chg="add mod modCrop">
          <ac:chgData name="Kral, Jan" userId="3f27f395-c561-4bcb-bed9-85195321f00b" providerId="ADAL" clId="{E106A937-A589-4C20-837D-5C9ACD2C6E47}" dt="2026-05-14T15:17:05.469" v="2083" actId="1076"/>
          <ac:picMkLst>
            <pc:docMk/>
            <pc:sldMk cId="2612278142" sldId="302"/>
            <ac:picMk id="3" creationId="{9AEF5448-541A-442C-75C0-813DF795EDAC}"/>
          </ac:picMkLst>
        </pc:picChg>
        <pc:picChg chg="add mod">
          <ac:chgData name="Kral, Jan" userId="3f27f395-c561-4bcb-bed9-85195321f00b" providerId="ADAL" clId="{E106A937-A589-4C20-837D-5C9ACD2C6E47}" dt="2026-05-14T15:17:05.469" v="2083" actId="1076"/>
          <ac:picMkLst>
            <pc:docMk/>
            <pc:sldMk cId="2612278142" sldId="302"/>
            <ac:picMk id="4" creationId="{4C194337-7DD0-5473-39C9-90A1A2AF9E4B}"/>
          </ac:picMkLst>
        </pc:picChg>
        <pc:picChg chg="mod">
          <ac:chgData name="Kral, Jan" userId="3f27f395-c561-4bcb-bed9-85195321f00b" providerId="ADAL" clId="{E106A937-A589-4C20-837D-5C9ACD2C6E47}" dt="2026-05-14T15:10:26.236" v="1923" actId="1076"/>
          <ac:picMkLst>
            <pc:docMk/>
            <pc:sldMk cId="2612278142" sldId="302"/>
            <ac:picMk id="7" creationId="{DBDBF3AE-4C14-0A21-3BA6-722EB1BDE219}"/>
          </ac:picMkLst>
        </pc:picChg>
        <pc:picChg chg="add mod">
          <ac:chgData name="Kral, Jan" userId="3f27f395-c561-4bcb-bed9-85195321f00b" providerId="ADAL" clId="{E106A937-A589-4C20-837D-5C9ACD2C6E47}" dt="2026-05-14T16:00:16.085" v="2829"/>
          <ac:picMkLst>
            <pc:docMk/>
            <pc:sldMk cId="2612278142" sldId="302"/>
            <ac:picMk id="31" creationId="{1D2105F9-6A0C-88AD-CA84-F4B819EFD773}"/>
          </ac:picMkLst>
        </pc:picChg>
      </pc:sldChg>
      <pc:sldChg chg="modSp mod modTransition">
        <pc:chgData name="Kral, Jan" userId="3f27f395-c561-4bcb-bed9-85195321f00b" providerId="ADAL" clId="{E106A937-A589-4C20-837D-5C9ACD2C6E47}" dt="2026-05-27T12:27:56.600" v="3930" actId="790"/>
        <pc:sldMkLst>
          <pc:docMk/>
          <pc:sldMk cId="1159537652" sldId="349"/>
        </pc:sldMkLst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159537652" sldId="349"/>
            <ac:spMk id="2" creationId="{97A21A1B-E6F3-C8E0-B0F1-A37CA68A4159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159537652" sldId="349"/>
            <ac:spMk id="3" creationId="{3F18812F-3F80-209A-099F-6BBF06248C28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159537652" sldId="349"/>
            <ac:spMk id="7" creationId="{B64F58AB-36AB-ACC6-879D-02B051F13804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159537652" sldId="349"/>
            <ac:spMk id="15" creationId="{9520A536-83A5-82EC-2135-9F003D878AD5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159537652" sldId="349"/>
            <ac:spMk id="16" creationId="{F2F31904-F1B8-7710-B7F9-98C0707EE2A6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159537652" sldId="349"/>
            <ac:spMk id="23" creationId="{429C580C-0670-6836-1D5C-1B2344185742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159537652" sldId="349"/>
            <ac:spMk id="29" creationId="{76106936-5F58-BEDC-4C4B-6D6495A54820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159537652" sldId="349"/>
            <ac:spMk id="32" creationId="{F8067E05-5BB3-A8C5-EDCA-34770794CBA3}"/>
          </ac:spMkLst>
        </pc:spChg>
      </pc:sldChg>
      <pc:sldChg chg="addSp delSp modSp mod modTransition addAnim delAnim modAnim">
        <pc:chgData name="Kral, Jan" userId="3f27f395-c561-4bcb-bed9-85195321f00b" providerId="ADAL" clId="{E106A937-A589-4C20-837D-5C9ACD2C6E47}" dt="2026-05-27T12:27:56.600" v="3930" actId="790"/>
        <pc:sldMkLst>
          <pc:docMk/>
          <pc:sldMk cId="3930281007" sldId="353"/>
        </pc:sldMkLst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930281007" sldId="353"/>
            <ac:spMk id="3" creationId="{F0A59F7D-0DD6-646C-9C7F-376B86082D32}"/>
          </ac:spMkLst>
        </pc:spChg>
        <pc:spChg chg="add del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930281007" sldId="353"/>
            <ac:spMk id="10" creationId="{742D82CD-7D89-AAA2-321B-A4AEBC952131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930281007" sldId="353"/>
            <ac:spMk id="12" creationId="{549DFCA4-3339-93D7-CACD-FC7F019D64F5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930281007" sldId="353"/>
            <ac:spMk id="15" creationId="{AD5C8DB6-7017-4ED4-068F-93F8DD3154E7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930281007" sldId="353"/>
            <ac:spMk id="16" creationId="{E07DFFBE-5880-B7EE-EA73-CBA8CDC54E45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930281007" sldId="353"/>
            <ac:spMk id="17" creationId="{441CA6B4-ED23-9C91-AFC1-735A91C94B29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930281007" sldId="353"/>
            <ac:spMk id="19" creationId="{6EF478D6-32F5-CA28-90B7-5AEEA25418D6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930281007" sldId="353"/>
            <ac:spMk id="30" creationId="{24FF2006-8CBC-D309-A49A-FA00C375D61D}"/>
          </ac:spMkLst>
        </pc:spChg>
        <pc:picChg chg="add mod">
          <ac:chgData name="Kral, Jan" userId="3f27f395-c561-4bcb-bed9-85195321f00b" providerId="ADAL" clId="{E106A937-A589-4C20-837D-5C9ACD2C6E47}" dt="2026-05-14T15:24:54.222" v="2231"/>
          <ac:picMkLst>
            <pc:docMk/>
            <pc:sldMk cId="3930281007" sldId="353"/>
            <ac:picMk id="13" creationId="{EA53AB51-D49D-14CF-51CF-047D1504BC41}"/>
          </ac:picMkLst>
        </pc:picChg>
        <pc:cxnChg chg="add mod">
          <ac:chgData name="Kral, Jan" userId="3f27f395-c561-4bcb-bed9-85195321f00b" providerId="ADAL" clId="{E106A937-A589-4C20-837D-5C9ACD2C6E47}" dt="2026-05-14T15:24:54.222" v="2231"/>
          <ac:cxnSpMkLst>
            <pc:docMk/>
            <pc:sldMk cId="3930281007" sldId="353"/>
            <ac:cxnSpMk id="14" creationId="{29B1C123-E5A6-440A-17EB-6D1B03EF37CE}"/>
          </ac:cxnSpMkLst>
        </pc:cxnChg>
      </pc:sldChg>
      <pc:sldChg chg="addSp delSp modSp mod modTransition addAnim delAnim modAnim">
        <pc:chgData name="Kral, Jan" userId="3f27f395-c561-4bcb-bed9-85195321f00b" providerId="ADAL" clId="{E106A937-A589-4C20-837D-5C9ACD2C6E47}" dt="2026-05-27T12:27:56.600" v="3930" actId="790"/>
        <pc:sldMkLst>
          <pc:docMk/>
          <pc:sldMk cId="3602246881" sldId="356"/>
        </pc:sldMkLst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02246881" sldId="356"/>
            <ac:spMk id="2" creationId="{BB8DF01A-9248-671B-5344-96F75469D9F9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02246881" sldId="356"/>
            <ac:spMk id="3" creationId="{31B4740E-712C-9A2B-468B-D94679E59317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02246881" sldId="356"/>
            <ac:spMk id="6" creationId="{9E69C510-FE58-D62D-DFB7-F5110EFD1B13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02246881" sldId="356"/>
            <ac:spMk id="10" creationId="{046225F5-9142-EAA1-1618-905DBCB7A121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02246881" sldId="356"/>
            <ac:spMk id="15" creationId="{1A3E7417-2017-CF48-FF8D-EA001F623815}"/>
          </ac:spMkLst>
        </pc:spChg>
        <pc:spChg chg="add del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02246881" sldId="356"/>
            <ac:spMk id="16" creationId="{7B993947-3700-9E99-9851-ED14C8BE41BC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02246881" sldId="356"/>
            <ac:spMk id="19" creationId="{784B0151-710A-D91D-8233-A0AACE2B37B0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02246881" sldId="356"/>
            <ac:spMk id="25" creationId="{EFA87296-74F4-6D58-AB60-E077EB9E335F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02246881" sldId="356"/>
            <ac:spMk id="27" creationId="{4B2BA161-A490-877A-5B24-27CA5547F1F2}"/>
          </ac:spMkLst>
        </pc:spChg>
        <pc:spChg chg="add mod or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02246881" sldId="356"/>
            <ac:spMk id="28" creationId="{E01C9580-B2F9-B76D-EAA8-5F93EFBEBF41}"/>
          </ac:spMkLst>
        </pc:spChg>
        <pc:grpChg chg="add mod">
          <ac:chgData name="Kral, Jan" userId="3f27f395-c561-4bcb-bed9-85195321f00b" providerId="ADAL" clId="{E106A937-A589-4C20-837D-5C9ACD2C6E47}" dt="2026-05-26T06:14:30.406" v="3658" actId="1035"/>
          <ac:grpSpMkLst>
            <pc:docMk/>
            <pc:sldMk cId="3602246881" sldId="356"/>
            <ac:grpSpMk id="4" creationId="{A8D9F6B3-EDEB-0CBB-87A1-7F71C5EB9069}"/>
          </ac:grpSpMkLst>
        </pc:grpChg>
        <pc:grpChg chg="add mod">
          <ac:chgData name="Kral, Jan" userId="3f27f395-c561-4bcb-bed9-85195321f00b" providerId="ADAL" clId="{E106A937-A589-4C20-837D-5C9ACD2C6E47}" dt="2026-05-26T06:14:22.965" v="3654" actId="1076"/>
          <ac:grpSpMkLst>
            <pc:docMk/>
            <pc:sldMk cId="3602246881" sldId="356"/>
            <ac:grpSpMk id="7" creationId="{94035990-FA0B-2AE6-D0BE-03DE5A1BA49A}"/>
          </ac:grpSpMkLst>
        </pc:grpChg>
        <pc:picChg chg="mod">
          <ac:chgData name="Kral, Jan" userId="3f27f395-c561-4bcb-bed9-85195321f00b" providerId="ADAL" clId="{E106A937-A589-4C20-837D-5C9ACD2C6E47}" dt="2026-05-26T06:10:31.471" v="3589"/>
          <ac:picMkLst>
            <pc:docMk/>
            <pc:sldMk cId="3602246881" sldId="356"/>
            <ac:picMk id="9" creationId="{9EB9DE40-F712-B298-8109-11DD0FAF0226}"/>
          </ac:picMkLst>
        </pc:picChg>
        <pc:picChg chg="add mod modCrop">
          <ac:chgData name="Kral, Jan" userId="3f27f395-c561-4bcb-bed9-85195321f00b" providerId="ADAL" clId="{E106A937-A589-4C20-837D-5C9ACD2C6E47}" dt="2026-05-25T07:34:38.646" v="3528" actId="164"/>
          <ac:picMkLst>
            <pc:docMk/>
            <pc:sldMk cId="3602246881" sldId="356"/>
            <ac:picMk id="12" creationId="{B5C273C0-FF28-09CA-1AD1-FBDCBEE748C4}"/>
          </ac:picMkLst>
        </pc:picChg>
        <pc:picChg chg="mod">
          <ac:chgData name="Kral, Jan" userId="3f27f395-c561-4bcb-bed9-85195321f00b" providerId="ADAL" clId="{E106A937-A589-4C20-837D-5C9ACD2C6E47}" dt="2026-05-26T06:10:31.471" v="3589"/>
          <ac:picMkLst>
            <pc:docMk/>
            <pc:sldMk cId="3602246881" sldId="356"/>
            <ac:picMk id="13" creationId="{DE274C2E-E1E5-DFAB-AD81-4B0B5A4B2121}"/>
          </ac:picMkLst>
        </pc:picChg>
        <pc:picChg chg="mod">
          <ac:chgData name="Kral, Jan" userId="3f27f395-c561-4bcb-bed9-85195321f00b" providerId="ADAL" clId="{E106A937-A589-4C20-837D-5C9ACD2C6E47}" dt="2026-05-26T06:10:31.471" v="3589"/>
          <ac:picMkLst>
            <pc:docMk/>
            <pc:sldMk cId="3602246881" sldId="356"/>
            <ac:picMk id="14" creationId="{317EC7BB-70CB-EC5D-6DB7-9834ED9A5B7F}"/>
          </ac:picMkLst>
        </pc:picChg>
        <pc:picChg chg="mod">
          <ac:chgData name="Kral, Jan" userId="3f27f395-c561-4bcb-bed9-85195321f00b" providerId="ADAL" clId="{E106A937-A589-4C20-837D-5C9ACD2C6E47}" dt="2026-05-26T06:10:31.471" v="3589"/>
          <ac:picMkLst>
            <pc:docMk/>
            <pc:sldMk cId="3602246881" sldId="356"/>
            <ac:picMk id="17" creationId="{E9EDFCFC-E57A-8FC7-DD59-72340357B1C8}"/>
          </ac:picMkLst>
        </pc:picChg>
      </pc:sldChg>
      <pc:sldChg chg="addSp delSp modSp mod modTransition addAnim delAnim modAnim">
        <pc:chgData name="Kral, Jan" userId="3f27f395-c561-4bcb-bed9-85195321f00b" providerId="ADAL" clId="{E106A937-A589-4C20-837D-5C9ACD2C6E47}" dt="2026-05-27T12:27:56.600" v="3930" actId="790"/>
        <pc:sldMkLst>
          <pc:docMk/>
          <pc:sldMk cId="882571496" sldId="360"/>
        </pc:sldMkLst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2571496" sldId="360"/>
            <ac:spMk id="2" creationId="{0A36CB94-59EF-C010-D78C-076D54E43736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2571496" sldId="360"/>
            <ac:spMk id="3" creationId="{4B30C88D-9546-BB73-E5CF-6960DA07007C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2571496" sldId="360"/>
            <ac:spMk id="5" creationId="{D4E66FF0-7B2D-FAAA-9018-1287096F6A95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2571496" sldId="360"/>
            <ac:spMk id="6" creationId="{B08DD83A-9E44-66EC-323B-4BB47BDB18C6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2571496" sldId="360"/>
            <ac:spMk id="9" creationId="{EB25E42F-4E17-4366-CF24-4290BE41B28F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2571496" sldId="360"/>
            <ac:spMk id="10" creationId="{221C2F51-7139-2E46-DB8B-1C6374C9C8AE}"/>
          </ac:spMkLst>
        </pc:spChg>
      </pc:sldChg>
      <pc:sldChg chg="addSp delSp modSp mod modTransition">
        <pc:chgData name="Kral, Jan" userId="3f27f395-c561-4bcb-bed9-85195321f00b" providerId="ADAL" clId="{E106A937-A589-4C20-837D-5C9ACD2C6E47}" dt="2026-05-28T08:08:12.928" v="4114" actId="20577"/>
        <pc:sldMkLst>
          <pc:docMk/>
          <pc:sldMk cId="3632951778" sldId="361"/>
        </pc:sldMkLst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32951778" sldId="361"/>
            <ac:spMk id="2" creationId="{BDB5488C-FF8C-8888-FE00-4555CBECD277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32951778" sldId="361"/>
            <ac:spMk id="3" creationId="{BC36F602-3FEF-B7C2-C18F-C58DF5553DDD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32951778" sldId="361"/>
            <ac:spMk id="5" creationId="{42F25857-D5E8-2E92-62B5-660D78A74CA6}"/>
          </ac:spMkLst>
        </pc:spChg>
        <pc:spChg chg="mod">
          <ac:chgData name="Kral, Jan" userId="3f27f395-c561-4bcb-bed9-85195321f00b" providerId="ADAL" clId="{E106A937-A589-4C20-837D-5C9ACD2C6E47}" dt="2026-05-28T08:08:12.928" v="4114" actId="20577"/>
          <ac:spMkLst>
            <pc:docMk/>
            <pc:sldMk cId="3632951778" sldId="361"/>
            <ac:spMk id="6" creationId="{3A43B128-D4AF-011C-CE92-977E667B89C0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32951778" sldId="361"/>
            <ac:spMk id="9" creationId="{DF5C9981-DA60-2140-9784-F94FD73FE0DC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32951778" sldId="361"/>
            <ac:spMk id="10" creationId="{33F3ACC5-937F-2531-4FA9-4CB5BFFE9005}"/>
          </ac:spMkLst>
        </pc:spChg>
        <pc:spChg chg="add del mod">
          <ac:chgData name="Kral, Jan" userId="3f27f395-c561-4bcb-bed9-85195321f00b" providerId="ADAL" clId="{E106A937-A589-4C20-837D-5C9ACD2C6E47}" dt="2026-05-28T01:32:13.976" v="4108" actId="1037"/>
          <ac:spMkLst>
            <pc:docMk/>
            <pc:sldMk cId="3632951778" sldId="361"/>
            <ac:spMk id="14" creationId="{7AF7FC96-307C-51CF-ED29-415061B51C76}"/>
          </ac:spMkLst>
        </pc:spChg>
        <pc:grpChg chg="add mod">
          <ac:chgData name="Kral, Jan" userId="3f27f395-c561-4bcb-bed9-85195321f00b" providerId="ADAL" clId="{E106A937-A589-4C20-837D-5C9ACD2C6E47}" dt="2026-05-16T14:56:33.054" v="3183" actId="1076"/>
          <ac:grpSpMkLst>
            <pc:docMk/>
            <pc:sldMk cId="3632951778" sldId="361"/>
            <ac:grpSpMk id="17" creationId="{C1529F88-AA6D-6A2E-B773-0AB6E24E17AF}"/>
          </ac:grpSpMkLst>
        </pc:grpChg>
        <pc:picChg chg="mod">
          <ac:chgData name="Kral, Jan" userId="3f27f395-c561-4bcb-bed9-85195321f00b" providerId="ADAL" clId="{E106A937-A589-4C20-837D-5C9ACD2C6E47}" dt="2026-05-16T14:56:33.054" v="3183" actId="1076"/>
          <ac:picMkLst>
            <pc:docMk/>
            <pc:sldMk cId="3632951778" sldId="361"/>
            <ac:picMk id="7" creationId="{EC45B4BE-B7BF-1C2A-707A-60431932EAA7}"/>
          </ac:picMkLst>
        </pc:picChg>
        <pc:picChg chg="mod">
          <ac:chgData name="Kral, Jan" userId="3f27f395-c561-4bcb-bed9-85195321f00b" providerId="ADAL" clId="{E106A937-A589-4C20-837D-5C9ACD2C6E47}" dt="2026-05-16T14:56:33.054" v="3183" actId="1076"/>
          <ac:picMkLst>
            <pc:docMk/>
            <pc:sldMk cId="3632951778" sldId="361"/>
            <ac:picMk id="8" creationId="{551C57AF-F5A0-6356-40AB-86D067696E49}"/>
          </ac:picMkLst>
        </pc:picChg>
        <pc:picChg chg="add mod">
          <ac:chgData name="Kral, Jan" userId="3f27f395-c561-4bcb-bed9-85195321f00b" providerId="ADAL" clId="{E106A937-A589-4C20-837D-5C9ACD2C6E47}" dt="2026-05-16T14:57:01.577" v="3195" actId="14100"/>
          <ac:picMkLst>
            <pc:docMk/>
            <pc:sldMk cId="3632951778" sldId="361"/>
            <ac:picMk id="11" creationId="{C17D5ED0-9560-4645-DBA3-4AB5B4BEAEA4}"/>
          </ac:picMkLst>
        </pc:picChg>
        <pc:picChg chg="add mod">
          <ac:chgData name="Kral, Jan" userId="3f27f395-c561-4bcb-bed9-85195321f00b" providerId="ADAL" clId="{E106A937-A589-4C20-837D-5C9ACD2C6E47}" dt="2026-05-28T08:08:03.376" v="4112" actId="1076"/>
          <ac:picMkLst>
            <pc:docMk/>
            <pc:sldMk cId="3632951778" sldId="361"/>
            <ac:picMk id="12" creationId="{EDFC20D0-4862-6F01-02F9-98F28C47208C}"/>
          </ac:picMkLst>
        </pc:picChg>
        <pc:picChg chg="mod">
          <ac:chgData name="Kral, Jan" userId="3f27f395-c561-4bcb-bed9-85195321f00b" providerId="ADAL" clId="{E106A937-A589-4C20-837D-5C9ACD2C6E47}" dt="2026-05-16T14:56:33.054" v="3183" actId="1076"/>
          <ac:picMkLst>
            <pc:docMk/>
            <pc:sldMk cId="3632951778" sldId="361"/>
            <ac:picMk id="13" creationId="{345C8F62-656C-8FD1-2656-1AA1A862F46F}"/>
          </ac:picMkLst>
        </pc:picChg>
        <pc:picChg chg="mod">
          <ac:chgData name="Kral, Jan" userId="3f27f395-c561-4bcb-bed9-85195321f00b" providerId="ADAL" clId="{E106A937-A589-4C20-837D-5C9ACD2C6E47}" dt="2026-05-16T14:56:33.054" v="3183" actId="1076"/>
          <ac:picMkLst>
            <pc:docMk/>
            <pc:sldMk cId="3632951778" sldId="361"/>
            <ac:picMk id="15" creationId="{157816CF-7836-3A97-4C54-35C2715D906D}"/>
          </ac:picMkLst>
        </pc:picChg>
        <pc:picChg chg="add mod">
          <ac:chgData name="Kral, Jan" userId="3f27f395-c561-4bcb-bed9-85195321f00b" providerId="ADAL" clId="{E106A937-A589-4C20-837D-5C9ACD2C6E47}" dt="2026-05-16T14:56:41.556" v="3192" actId="1038"/>
          <ac:picMkLst>
            <pc:docMk/>
            <pc:sldMk cId="3632951778" sldId="361"/>
            <ac:picMk id="16" creationId="{E33843D2-BF97-D1A3-5B42-622B450E1CF8}"/>
          </ac:picMkLst>
        </pc:picChg>
      </pc:sldChg>
      <pc:sldChg chg="modSp mod modTransition">
        <pc:chgData name="Kral, Jan" userId="3f27f395-c561-4bcb-bed9-85195321f00b" providerId="ADAL" clId="{E106A937-A589-4C20-837D-5C9ACD2C6E47}" dt="2026-05-28T08:08:49.376" v="4117" actId="1076"/>
        <pc:sldMkLst>
          <pc:docMk/>
          <pc:sldMk cId="3684972348" sldId="362"/>
        </pc:sldMkLst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84972348" sldId="362"/>
            <ac:spMk id="2" creationId="{94FD010F-D92E-65D7-ECB6-5D494685C44F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3684972348" sldId="362"/>
            <ac:spMk id="5" creationId="{CD192821-7373-5B8F-292D-4A5B5ED844A6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84972348" sldId="362"/>
            <ac:spMk id="7" creationId="{4B02502E-D0D3-6AC9-9AB6-AABCFBEF81DE}"/>
          </ac:spMkLst>
        </pc:spChg>
        <pc:spChg chg="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3684972348" sldId="362"/>
            <ac:spMk id="9" creationId="{5A260E45-94CC-0C67-4641-9B239D0B022A}"/>
          </ac:spMkLst>
        </pc:spChg>
        <pc:spChg chg="mod">
          <ac:chgData name="Kral, Jan" userId="3f27f395-c561-4bcb-bed9-85195321f00b" providerId="ADAL" clId="{E106A937-A589-4C20-837D-5C9ACD2C6E47}" dt="2026-05-14T16:12:28.339" v="2969" actId="790"/>
          <ac:spMkLst>
            <pc:docMk/>
            <pc:sldMk cId="3684972348" sldId="362"/>
            <ac:spMk id="12" creationId="{245F6910-2657-118B-6EFB-F75B2BA2D3BD}"/>
          </ac:spMkLst>
        </pc:spChg>
        <pc:spChg chg="mod">
          <ac:chgData name="Kral, Jan" userId="3f27f395-c561-4bcb-bed9-85195321f00b" providerId="ADAL" clId="{E106A937-A589-4C20-837D-5C9ACD2C6E47}" dt="2026-05-28T08:08:39.421" v="4116" actId="20577"/>
          <ac:spMkLst>
            <pc:docMk/>
            <pc:sldMk cId="3684972348" sldId="362"/>
            <ac:spMk id="13" creationId="{650FAD77-0173-5058-BCD2-3B995CA67A0E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84972348" sldId="362"/>
            <ac:spMk id="14" creationId="{82BEE826-C772-B05E-5B14-60E07AD252FA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84972348" sldId="362"/>
            <ac:spMk id="15" creationId="{0BF375F4-782E-BAB9-CB63-2B00099E156A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84972348" sldId="362"/>
            <ac:spMk id="17" creationId="{7DFBB2C1-50FE-5A89-3185-74D7B3893B02}"/>
          </ac:spMkLst>
        </pc:spChg>
        <pc:spChg chg="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3684972348" sldId="362"/>
            <ac:spMk id="18" creationId="{E3E19010-F107-3F1E-1A8C-667C709F77A9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3684972348" sldId="362"/>
            <ac:spMk id="19" creationId="{18F923FC-A685-B7A3-B271-37355CCD1716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3684972348" sldId="362"/>
            <ac:spMk id="20" creationId="{63F77499-1CFE-EAB2-CE02-C693A178512E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3684972348" sldId="362"/>
            <ac:spMk id="24" creationId="{76528A96-B2E3-1ED8-6D8A-86370B8AC55B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84972348" sldId="362"/>
            <ac:spMk id="25" creationId="{E93F4EB9-6D3B-F77A-72FB-70A5C234376B}"/>
          </ac:spMkLst>
        </pc:spChg>
        <pc:spChg chg="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3684972348" sldId="362"/>
            <ac:spMk id="31" creationId="{3F7C2115-D0A8-5B17-7A49-6BF208601F1A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84972348" sldId="362"/>
            <ac:spMk id="35" creationId="{54F09085-47CC-8946-9145-139BD472657F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84972348" sldId="362"/>
            <ac:spMk id="36" creationId="{A6964F42-DB7B-737D-ED88-318777220743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84972348" sldId="362"/>
            <ac:spMk id="37" creationId="{7574F63A-8D78-AA16-4CFC-C3DB5C58D095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684972348" sldId="362"/>
            <ac:spMk id="38" creationId="{F0FC5C03-E126-40B5-BE29-E49A38E774CC}"/>
          </ac:spMkLst>
        </pc:spChg>
        <pc:grpChg chg="mod">
          <ac:chgData name="Kral, Jan" userId="3f27f395-c561-4bcb-bed9-85195321f00b" providerId="ADAL" clId="{E106A937-A589-4C20-837D-5C9ACD2C6E47}" dt="2026-05-28T08:08:49.376" v="4117" actId="1076"/>
          <ac:grpSpMkLst>
            <pc:docMk/>
            <pc:sldMk cId="3684972348" sldId="362"/>
            <ac:grpSpMk id="26" creationId="{F2D54888-475F-15FF-A81D-22221983A1D4}"/>
          </ac:grpSpMkLst>
        </pc:grpChg>
      </pc:sldChg>
      <pc:sldChg chg="addSp delSp modSp mod modTransition addAnim delAnim modAnim">
        <pc:chgData name="Kral, Jan" userId="3f27f395-c561-4bcb-bed9-85195321f00b" providerId="ADAL" clId="{E106A937-A589-4C20-837D-5C9ACD2C6E47}" dt="2026-05-27T12:27:56.600" v="3930" actId="790"/>
        <pc:sldMkLst>
          <pc:docMk/>
          <pc:sldMk cId="1379296454" sldId="366"/>
        </pc:sldMkLst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1379296454" sldId="366"/>
            <ac:spMk id="2" creationId="{7265EE9D-64AE-E445-C44E-CB6289E3A768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379296454" sldId="366"/>
            <ac:spMk id="5" creationId="{3CD77FF8-36FF-46A0-0258-BBC30F965CD2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379296454" sldId="366"/>
            <ac:spMk id="6" creationId="{6B893E28-0D77-FFA6-2B2D-1E7846F06A68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379296454" sldId="366"/>
            <ac:spMk id="9" creationId="{748AF6F8-DE62-58FB-0949-A46E63E21171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379296454" sldId="366"/>
            <ac:spMk id="15" creationId="{F65F20FF-A452-EE46-C709-F7834006AF72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379296454" sldId="366"/>
            <ac:spMk id="16" creationId="{D96E1B0F-FBCB-C39D-2EA7-F9F9271879C0}"/>
          </ac:spMkLst>
        </pc:spChg>
        <pc:spChg chg="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1379296454" sldId="366"/>
            <ac:spMk id="17" creationId="{1FAC1CAF-C9D9-F915-1D26-D096B93EC941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379296454" sldId="366"/>
            <ac:spMk id="19" creationId="{20EEE666-11A7-3B2B-23C6-EC36D081F43B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379296454" sldId="366"/>
            <ac:spMk id="20" creationId="{E27C8689-030D-D96F-B2A1-172128651B1B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379296454" sldId="366"/>
            <ac:spMk id="28" creationId="{A03F96C0-F5EB-4439-93FF-AC7639C87DF2}"/>
          </ac:spMkLst>
        </pc:spChg>
        <pc:spChg chg="add 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1379296454" sldId="366"/>
            <ac:spMk id="29" creationId="{05AE2B06-80E2-0789-60BA-5CCD15309468}"/>
          </ac:spMkLst>
        </pc:spChg>
        <pc:spChg chg="add 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1379296454" sldId="366"/>
            <ac:spMk id="30" creationId="{36988B32-21BD-2068-0C5A-DC3A3BCEF5D2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379296454" sldId="366"/>
            <ac:spMk id="31" creationId="{5656D559-91CE-1239-E031-4D54491E8291}"/>
          </ac:spMkLst>
        </pc:spChg>
        <pc:spChg chg="add 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1379296454" sldId="366"/>
            <ac:spMk id="33" creationId="{829C9DA1-7747-A3E1-0A72-C657D48F5B84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379296454" sldId="366"/>
            <ac:spMk id="34" creationId="{E6EF62B2-E0F2-0BD0-D8A6-43A95E49DC9F}"/>
          </ac:spMkLst>
        </pc:spChg>
        <pc:picChg chg="add mod">
          <ac:chgData name="Kral, Jan" userId="3f27f395-c561-4bcb-bed9-85195321f00b" providerId="ADAL" clId="{E106A937-A589-4C20-837D-5C9ACD2C6E47}" dt="2026-05-26T06:12:07.953" v="3633" actId="1035"/>
          <ac:picMkLst>
            <pc:docMk/>
            <pc:sldMk cId="1379296454" sldId="366"/>
            <ac:picMk id="10" creationId="{C06DA238-3AF9-112D-49C9-0CD6C51B5DCB}"/>
          </ac:picMkLst>
        </pc:picChg>
        <pc:picChg chg="mod">
          <ac:chgData name="Kral, Jan" userId="3f27f395-c561-4bcb-bed9-85195321f00b" providerId="ADAL" clId="{E106A937-A589-4C20-837D-5C9ACD2C6E47}" dt="2026-05-26T06:10:56.279" v="3595" actId="1076"/>
          <ac:picMkLst>
            <pc:docMk/>
            <pc:sldMk cId="1379296454" sldId="366"/>
            <ac:picMk id="21" creationId="{610B2BF7-BD89-555E-C45B-5CB25016B2DE}"/>
          </ac:picMkLst>
        </pc:picChg>
        <pc:picChg chg="add mod">
          <ac:chgData name="Kral, Jan" userId="3f27f395-c561-4bcb-bed9-85195321f00b" providerId="ADAL" clId="{E106A937-A589-4C20-837D-5C9ACD2C6E47}" dt="2026-05-26T06:12:07.953" v="3633" actId="1035"/>
          <ac:picMkLst>
            <pc:docMk/>
            <pc:sldMk cId="1379296454" sldId="366"/>
            <ac:picMk id="22" creationId="{8726EED8-E371-FDD4-654D-4D269C20BAD6}"/>
          </ac:picMkLst>
        </pc:picChg>
        <pc:picChg chg="mod">
          <ac:chgData name="Kral, Jan" userId="3f27f395-c561-4bcb-bed9-85195321f00b" providerId="ADAL" clId="{E106A937-A589-4C20-837D-5C9ACD2C6E47}" dt="2026-05-14T12:22:03.668" v="682" actId="14100"/>
          <ac:picMkLst>
            <pc:docMk/>
            <pc:sldMk cId="1379296454" sldId="366"/>
            <ac:picMk id="23" creationId="{107A96D4-0BB3-549B-8082-D9970209AC26}"/>
          </ac:picMkLst>
        </pc:picChg>
        <pc:cxnChg chg="add mod">
          <ac:chgData name="Kral, Jan" userId="3f27f395-c561-4bcb-bed9-85195321f00b" providerId="ADAL" clId="{E106A937-A589-4C20-837D-5C9ACD2C6E47}" dt="2026-05-26T06:12:07.953" v="3633" actId="1035"/>
          <ac:cxnSpMkLst>
            <pc:docMk/>
            <pc:sldMk cId="1379296454" sldId="366"/>
            <ac:cxnSpMk id="32" creationId="{EC7D60DA-EAD5-1E47-28D9-2F0ADB4B3EEF}"/>
          </ac:cxnSpMkLst>
        </pc:cxnChg>
      </pc:sldChg>
      <pc:sldChg chg="addSp delSp modSp mod modTransition addAnim delAnim modAnim">
        <pc:chgData name="Kral, Jan" userId="3f27f395-c561-4bcb-bed9-85195321f00b" providerId="ADAL" clId="{E106A937-A589-4C20-837D-5C9ACD2C6E47}" dt="2026-05-28T02:24:40.363" v="4110" actId="1076"/>
        <pc:sldMkLst>
          <pc:docMk/>
          <pc:sldMk cId="1822968534" sldId="374"/>
        </pc:sldMkLst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822968534" sldId="374"/>
            <ac:spMk id="6" creationId="{B629810A-AD58-C001-1F1C-73EA72AA7339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822968534" sldId="374"/>
            <ac:spMk id="7" creationId="{BEF34667-4361-3EE5-1B29-630FA9133A5F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822968534" sldId="374"/>
            <ac:spMk id="9" creationId="{5E9AC9D6-28D4-C382-CD42-E211B8A636F0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822968534" sldId="374"/>
            <ac:spMk id="24" creationId="{CED39FC0-3F5F-F030-16E5-D6B84B432EEE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822968534" sldId="374"/>
            <ac:spMk id="25" creationId="{AD281813-B789-8A19-0B80-CCFF67FDA964}"/>
          </ac:spMkLst>
        </pc:spChg>
        <pc:spChg chg="add mod or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822968534" sldId="374"/>
            <ac:spMk id="28" creationId="{3E76E1A2-CECE-3427-9942-55A4D9C3C5F6}"/>
          </ac:spMkLst>
        </pc:spChg>
        <pc:spChg chg="add mod">
          <ac:chgData name="Kral, Jan" userId="3f27f395-c561-4bcb-bed9-85195321f00b" providerId="ADAL" clId="{E106A937-A589-4C20-837D-5C9ACD2C6E47}" dt="2026-05-28T02:24:40.363" v="4110" actId="1076"/>
          <ac:spMkLst>
            <pc:docMk/>
            <pc:sldMk cId="1822968534" sldId="374"/>
            <ac:spMk id="30" creationId="{711534A6-F934-3C4C-C2D4-F008A71EA43F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822968534" sldId="374"/>
            <ac:spMk id="33" creationId="{70D1CE27-58A5-E069-68C8-4085621822F4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822968534" sldId="374"/>
            <ac:spMk id="35" creationId="{9E95E519-E7F3-86BF-7F35-D0DBEF9018D7}"/>
          </ac:spMkLst>
        </pc:spChg>
        <pc:grpChg chg="add mod">
          <ac:chgData name="Kral, Jan" userId="3f27f395-c561-4bcb-bed9-85195321f00b" providerId="ADAL" clId="{E106A937-A589-4C20-837D-5C9ACD2C6E47}" dt="2026-05-14T12:34:28.703" v="872" actId="1076"/>
          <ac:grpSpMkLst>
            <pc:docMk/>
            <pc:sldMk cId="1822968534" sldId="374"/>
            <ac:grpSpMk id="22" creationId="{03303338-8C53-B196-1186-7F56BAEC89F3}"/>
          </ac:grpSpMkLst>
        </pc:grpChg>
        <pc:grpChg chg="add del mod ord">
          <ac:chgData name="Kral, Jan" userId="3f27f395-c561-4bcb-bed9-85195321f00b" providerId="ADAL" clId="{E106A937-A589-4C20-837D-5C9ACD2C6E47}" dt="2026-05-28T02:24:34.848" v="4109" actId="478"/>
          <ac:grpSpMkLst>
            <pc:docMk/>
            <pc:sldMk cId="1822968534" sldId="374"/>
            <ac:grpSpMk id="29" creationId="{BED1BE0D-72C9-AE58-16DA-7413A4465EF5}"/>
          </ac:grpSpMkLst>
        </pc:grpChg>
        <pc:picChg chg="add mod">
          <ac:chgData name="Kral, Jan" userId="3f27f395-c561-4bcb-bed9-85195321f00b" providerId="ADAL" clId="{E106A937-A589-4C20-837D-5C9ACD2C6E47}" dt="2026-05-14T12:34:54.308" v="882" actId="14100"/>
          <ac:picMkLst>
            <pc:docMk/>
            <pc:sldMk cId="1822968534" sldId="374"/>
            <ac:picMk id="3" creationId="{98612FFA-B030-2899-3FE4-6189F57F68D6}"/>
          </ac:picMkLst>
        </pc:picChg>
        <pc:picChg chg="mod">
          <ac:chgData name="Kral, Jan" userId="3f27f395-c561-4bcb-bed9-85195321f00b" providerId="ADAL" clId="{E106A937-A589-4C20-837D-5C9ACD2C6E47}" dt="2026-05-14T12:34:16.484" v="867" actId="164"/>
          <ac:picMkLst>
            <pc:docMk/>
            <pc:sldMk cId="1822968534" sldId="374"/>
            <ac:picMk id="5" creationId="{1E8E64A2-745E-2C70-6392-22D73097FECC}"/>
          </ac:picMkLst>
        </pc:picChg>
        <pc:picChg chg="mod">
          <ac:chgData name="Kral, Jan" userId="3f27f395-c561-4bcb-bed9-85195321f00b" providerId="ADAL" clId="{E106A937-A589-4C20-837D-5C9ACD2C6E47}" dt="2026-05-14T12:34:49.015" v="880" actId="1076"/>
          <ac:picMkLst>
            <pc:docMk/>
            <pc:sldMk cId="1822968534" sldId="374"/>
            <ac:picMk id="13" creationId="{3E103C34-4C3D-1DC2-AA65-A831DBB252BD}"/>
          </ac:picMkLst>
        </pc:picChg>
        <pc:picChg chg="mod">
          <ac:chgData name="Kral, Jan" userId="3f27f395-c561-4bcb-bed9-85195321f00b" providerId="ADAL" clId="{E106A937-A589-4C20-837D-5C9ACD2C6E47}" dt="2026-05-14T12:34:16.484" v="867" actId="164"/>
          <ac:picMkLst>
            <pc:docMk/>
            <pc:sldMk cId="1822968534" sldId="374"/>
            <ac:picMk id="31" creationId="{CC084CB1-E8C4-56F7-7FEC-B15F1916FCDF}"/>
          </ac:picMkLst>
        </pc:picChg>
        <pc:cxnChg chg="mod">
          <ac:chgData name="Kral, Jan" userId="3f27f395-c561-4bcb-bed9-85195321f00b" providerId="ADAL" clId="{E106A937-A589-4C20-837D-5C9ACD2C6E47}" dt="2026-05-14T12:35:00.287" v="884" actId="14100"/>
          <ac:cxnSpMkLst>
            <pc:docMk/>
            <pc:sldMk cId="1822968534" sldId="374"/>
            <ac:cxnSpMk id="15" creationId="{F6061954-64CF-A03F-428F-74724D7A25CF}"/>
          </ac:cxnSpMkLst>
        </pc:cxnChg>
      </pc:sldChg>
      <pc:sldChg chg="addSp delSp modSp mod ord modTransition delAnim modAnim">
        <pc:chgData name="Kral, Jan" userId="3f27f395-c561-4bcb-bed9-85195321f00b" providerId="ADAL" clId="{E106A937-A589-4C20-837D-5C9ACD2C6E47}" dt="2026-05-27T12:27:56.600" v="3930" actId="790"/>
        <pc:sldMkLst>
          <pc:docMk/>
          <pc:sldMk cId="241822734" sldId="388"/>
        </pc:sldMkLst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41822734" sldId="388"/>
            <ac:spMk id="2" creationId="{86A7762B-2748-4D72-20D1-9BE560D3CDE9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41822734" sldId="388"/>
            <ac:spMk id="4" creationId="{F6F33EF4-4268-DECE-6B6B-DE868DACCA58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41822734" sldId="388"/>
            <ac:spMk id="6" creationId="{CBDB8FCA-5D0E-6177-C6F3-3A6EEF8661DD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41822734" sldId="388"/>
            <ac:spMk id="9" creationId="{9412F9DA-CACF-16C1-5A19-A8B2F3FF7000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41822734" sldId="388"/>
            <ac:spMk id="11" creationId="{E5FFCA0A-2FBE-457A-D0B0-003CEF7B1340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41822734" sldId="388"/>
            <ac:spMk id="19" creationId="{B4D819A5-02C1-E874-AA37-F6B868CFDAE6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41822734" sldId="388"/>
            <ac:spMk id="41" creationId="{9FD8CB61-5CA6-A587-228F-E3EFB8B975AB}"/>
          </ac:spMkLst>
        </pc:spChg>
        <pc:spChg chg="add 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241822734" sldId="388"/>
            <ac:spMk id="42" creationId="{15229B47-F27A-56F6-8243-65B4E266280D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41822734" sldId="388"/>
            <ac:spMk id="47" creationId="{10B90615-9238-725A-5ABC-4968851F5942}"/>
          </ac:spMkLst>
        </pc:spChg>
        <pc:spChg chg="add 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241822734" sldId="388"/>
            <ac:spMk id="49" creationId="{172CE9BD-8E59-4117-EA86-42E8E36C479B}"/>
          </ac:spMkLst>
        </pc:spChg>
        <pc:spChg chg="add 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241822734" sldId="388"/>
            <ac:spMk id="50" creationId="{AE0C23E3-C181-2198-7996-DEA7478E35E8}"/>
          </ac:spMkLst>
        </pc:spChg>
        <pc:spChg chg="add 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241822734" sldId="388"/>
            <ac:spMk id="51" creationId="{D7ABD085-6BE7-A15D-BA15-2AE5543D3031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41822734" sldId="388"/>
            <ac:spMk id="60" creationId="{A70C2FA6-C71B-DA10-677F-13B3C665E73E}"/>
          </ac:spMkLst>
        </pc:spChg>
        <pc:spChg chg="add mod or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41822734" sldId="388"/>
            <ac:spMk id="61" creationId="{D3B143E5-212C-6FF6-487D-DFE5261ED0D9}"/>
          </ac:spMkLst>
        </pc:spChg>
        <pc:grpChg chg="mod">
          <ac:chgData name="Kral, Jan" userId="3f27f395-c561-4bcb-bed9-85195321f00b" providerId="ADAL" clId="{E106A937-A589-4C20-837D-5C9ACD2C6E47}" dt="2026-05-14T15:53:40.212" v="2745" actId="14100"/>
          <ac:grpSpMkLst>
            <pc:docMk/>
            <pc:sldMk cId="241822734" sldId="388"/>
            <ac:grpSpMk id="8" creationId="{C151F361-490D-B80E-DF4D-F62CA3F53447}"/>
          </ac:grpSpMkLst>
        </pc:grpChg>
        <pc:grpChg chg="add mod">
          <ac:chgData name="Kral, Jan" userId="3f27f395-c561-4bcb-bed9-85195321f00b" providerId="ADAL" clId="{E106A937-A589-4C20-837D-5C9ACD2C6E47}" dt="2026-05-14T12:25:42.993" v="746" actId="1076"/>
          <ac:grpSpMkLst>
            <pc:docMk/>
            <pc:sldMk cId="241822734" sldId="388"/>
            <ac:grpSpMk id="56" creationId="{F5B66208-34D3-83CA-52BE-23F9A9B221BC}"/>
          </ac:grpSpMkLst>
        </pc:grpChg>
        <pc:picChg chg="mod">
          <ac:chgData name="Kral, Jan" userId="3f27f395-c561-4bcb-bed9-85195321f00b" providerId="ADAL" clId="{E106A937-A589-4C20-837D-5C9ACD2C6E47}" dt="2026-05-14T12:25:30.867" v="741" actId="164"/>
          <ac:picMkLst>
            <pc:docMk/>
            <pc:sldMk cId="241822734" sldId="388"/>
            <ac:picMk id="5" creationId="{910B4DCA-EC83-480D-B22A-8F6DB04321DF}"/>
          </ac:picMkLst>
        </pc:picChg>
        <pc:picChg chg="add mod">
          <ac:chgData name="Kral, Jan" userId="3f27f395-c561-4bcb-bed9-85195321f00b" providerId="ADAL" clId="{E106A937-A589-4C20-837D-5C9ACD2C6E47}" dt="2026-05-25T06:27:38.777" v="3446" actId="1076"/>
          <ac:picMkLst>
            <pc:docMk/>
            <pc:sldMk cId="241822734" sldId="388"/>
            <ac:picMk id="7" creationId="{6230E28B-E6E1-BF31-CAA3-0F7612D28102}"/>
          </ac:picMkLst>
        </pc:picChg>
        <pc:picChg chg="mod">
          <ac:chgData name="Kral, Jan" userId="3f27f395-c561-4bcb-bed9-85195321f00b" providerId="ADAL" clId="{E106A937-A589-4C20-837D-5C9ACD2C6E47}" dt="2026-05-14T12:25:24.478" v="740" actId="1076"/>
          <ac:picMkLst>
            <pc:docMk/>
            <pc:sldMk cId="241822734" sldId="388"/>
            <ac:picMk id="16" creationId="{1D7F9233-4166-8F9E-8DF6-808EEC0DCED5}"/>
          </ac:picMkLst>
        </pc:picChg>
        <pc:picChg chg="add mod">
          <ac:chgData name="Kral, Jan" userId="3f27f395-c561-4bcb-bed9-85195321f00b" providerId="ADAL" clId="{E106A937-A589-4C20-837D-5C9ACD2C6E47}" dt="2026-05-25T06:26:45.059" v="3429" actId="1076"/>
          <ac:picMkLst>
            <pc:docMk/>
            <pc:sldMk cId="241822734" sldId="388"/>
            <ac:picMk id="21" creationId="{75452385-2F51-5B2F-9A14-88B7DEC61806}"/>
          </ac:picMkLst>
        </pc:picChg>
        <pc:picChg chg="add mod">
          <ac:chgData name="Kral, Jan" userId="3f27f395-c561-4bcb-bed9-85195321f00b" providerId="ADAL" clId="{E106A937-A589-4C20-837D-5C9ACD2C6E47}" dt="2026-05-14T11:44:11.373" v="169" actId="1076"/>
          <ac:picMkLst>
            <pc:docMk/>
            <pc:sldMk cId="241822734" sldId="388"/>
            <ac:picMk id="30" creationId="{85B8E80A-BF4F-7F44-4586-F87FC72BEF8A}"/>
          </ac:picMkLst>
        </pc:picChg>
        <pc:picChg chg="mod">
          <ac:chgData name="Kral, Jan" userId="3f27f395-c561-4bcb-bed9-85195321f00b" providerId="ADAL" clId="{E106A937-A589-4C20-837D-5C9ACD2C6E47}" dt="2026-05-14T12:25:30.867" v="741" actId="164"/>
          <ac:picMkLst>
            <pc:docMk/>
            <pc:sldMk cId="241822734" sldId="388"/>
            <ac:picMk id="31" creationId="{26A95AE1-9AE1-C7FA-16D8-A59A4ECB073E}"/>
          </ac:picMkLst>
        </pc:picChg>
        <pc:cxnChg chg="add mod">
          <ac:chgData name="Kral, Jan" userId="3f27f395-c561-4bcb-bed9-85195321f00b" providerId="ADAL" clId="{E106A937-A589-4C20-837D-5C9ACD2C6E47}" dt="2026-05-14T15:54:25.230" v="2754" actId="14100"/>
          <ac:cxnSpMkLst>
            <pc:docMk/>
            <pc:sldMk cId="241822734" sldId="388"/>
            <ac:cxnSpMk id="24" creationId="{EEA61352-56B5-3AFF-D177-3ABDE7B8DE23}"/>
          </ac:cxnSpMkLst>
        </pc:cxnChg>
        <pc:cxnChg chg="add mod">
          <ac:chgData name="Kral, Jan" userId="3f27f395-c561-4bcb-bed9-85195321f00b" providerId="ADAL" clId="{E106A937-A589-4C20-837D-5C9ACD2C6E47}" dt="2026-05-14T12:25:08.350" v="733" actId="14100"/>
          <ac:cxnSpMkLst>
            <pc:docMk/>
            <pc:sldMk cId="241822734" sldId="388"/>
            <ac:cxnSpMk id="26" creationId="{56F0955D-250C-8725-268D-FD86F13E08E7}"/>
          </ac:cxnSpMkLst>
        </pc:cxnChg>
        <pc:cxnChg chg="add mod">
          <ac:chgData name="Kral, Jan" userId="3f27f395-c561-4bcb-bed9-85195321f00b" providerId="ADAL" clId="{E106A937-A589-4C20-837D-5C9ACD2C6E47}" dt="2026-05-14T15:53:45.803" v="2747" actId="14100"/>
          <ac:cxnSpMkLst>
            <pc:docMk/>
            <pc:sldMk cId="241822734" sldId="388"/>
            <ac:cxnSpMk id="27" creationId="{B33F7AC1-33F6-E249-9962-15223FAF9A65}"/>
          </ac:cxnSpMkLst>
        </pc:cxnChg>
        <pc:cxnChg chg="add mod">
          <ac:chgData name="Kral, Jan" userId="3f27f395-c561-4bcb-bed9-85195321f00b" providerId="ADAL" clId="{E106A937-A589-4C20-837D-5C9ACD2C6E47}" dt="2026-05-25T06:26:50.937" v="3431" actId="1076"/>
          <ac:cxnSpMkLst>
            <pc:docMk/>
            <pc:sldMk cId="241822734" sldId="388"/>
            <ac:cxnSpMk id="28" creationId="{E161B555-3627-CD76-61A7-09B9E68F1229}"/>
          </ac:cxnSpMkLst>
        </pc:cxnChg>
      </pc:sldChg>
      <pc:sldChg chg="addSp delSp modSp add mod modTransition addAnim delAnim modAnim">
        <pc:chgData name="Kral, Jan" userId="3f27f395-c561-4bcb-bed9-85195321f00b" providerId="ADAL" clId="{E106A937-A589-4C20-837D-5C9ACD2C6E47}" dt="2026-05-28T08:09:32.527" v="4132" actId="14100"/>
        <pc:sldMkLst>
          <pc:docMk/>
          <pc:sldMk cId="3462949579" sldId="389"/>
        </pc:sldMkLst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462949579" sldId="389"/>
            <ac:spMk id="4" creationId="{FE562E29-CA7E-1322-E9EF-B782DF71C3BA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462949579" sldId="389"/>
            <ac:spMk id="6" creationId="{6ECE3661-5767-1A6D-3459-6DB73105176F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3462949579" sldId="389"/>
            <ac:spMk id="7" creationId="{0700AE30-1873-B45B-430A-E956AB9A9BE9}"/>
          </ac:spMkLst>
        </pc:spChg>
        <pc:spChg chg="add 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3462949579" sldId="389"/>
            <ac:spMk id="8" creationId="{0EAFE556-A32D-6AA7-0E4B-EBF9B0730F96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462949579" sldId="389"/>
            <ac:spMk id="9" creationId="{7E580F67-1D49-1DA9-AF04-C3FDD29DDD4E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462949579" sldId="389"/>
            <ac:spMk id="10" creationId="{8DB904B1-3354-1D81-E8A4-AB5FABB9B690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462949579" sldId="389"/>
            <ac:spMk id="23" creationId="{011A9AC6-3481-65E9-D146-226761259A4A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462949579" sldId="389"/>
            <ac:spMk id="24" creationId="{92359438-0688-6F13-BA8D-EDA9A8652B28}"/>
          </ac:spMkLst>
        </pc:spChg>
        <pc:spChg chg="mod">
          <ac:chgData name="Kral, Jan" userId="3f27f395-c561-4bcb-bed9-85195321f00b" providerId="ADAL" clId="{E106A937-A589-4C20-837D-5C9ACD2C6E47}" dt="2026-05-28T08:09:32.527" v="4132" actId="14100"/>
          <ac:spMkLst>
            <pc:docMk/>
            <pc:sldMk cId="3462949579" sldId="389"/>
            <ac:spMk id="25" creationId="{C7E14495-5FB1-B0DC-EFC6-1054DA95B8AF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462949579" sldId="389"/>
            <ac:spMk id="26" creationId="{4D2539D9-A012-8E22-69A3-AB6340578DC5}"/>
          </ac:spMkLst>
        </pc:spChg>
        <pc:spChg chg="mod">
          <ac:chgData name="Kral, Jan" userId="3f27f395-c561-4bcb-bed9-85195321f00b" providerId="ADAL" clId="{E106A937-A589-4C20-837D-5C9ACD2C6E47}" dt="2026-05-28T08:09:27.765" v="4131" actId="14100"/>
          <ac:spMkLst>
            <pc:docMk/>
            <pc:sldMk cId="3462949579" sldId="389"/>
            <ac:spMk id="27" creationId="{1E11A452-4FE9-5332-F22F-F4BB9343BC49}"/>
          </ac:spMkLst>
        </pc:spChg>
        <pc:spChg chg="add mod ord">
          <ac:chgData name="Kral, Jan" userId="3f27f395-c561-4bcb-bed9-85195321f00b" providerId="ADAL" clId="{E106A937-A589-4C20-837D-5C9ACD2C6E47}" dt="2026-05-27T12:27:56.600" v="3930" actId="790"/>
          <ac:spMkLst>
            <pc:docMk/>
            <pc:sldMk cId="3462949579" sldId="389"/>
            <ac:spMk id="30" creationId="{AC6EEC07-3595-CB41-ACD5-8EAAC21D3306}"/>
          </ac:spMkLst>
        </pc:spChg>
        <pc:grpChg chg="add mod">
          <ac:chgData name="Kral, Jan" userId="3f27f395-c561-4bcb-bed9-85195321f00b" providerId="ADAL" clId="{E106A937-A589-4C20-837D-5C9ACD2C6E47}" dt="2026-05-14T12:41:14.277" v="1142" actId="1076"/>
          <ac:grpSpMkLst>
            <pc:docMk/>
            <pc:sldMk cId="3462949579" sldId="389"/>
            <ac:grpSpMk id="14" creationId="{444DD706-2706-5CDF-4489-ADA11B199115}"/>
          </ac:grpSpMkLst>
        </pc:grpChg>
        <pc:grpChg chg="add mod">
          <ac:chgData name="Kral, Jan" userId="3f27f395-c561-4bcb-bed9-85195321f00b" providerId="ADAL" clId="{E106A937-A589-4C20-837D-5C9ACD2C6E47}" dt="2026-05-25T07:33:49.834" v="3518" actId="164"/>
          <ac:grpSpMkLst>
            <pc:docMk/>
            <pc:sldMk cId="3462949579" sldId="389"/>
            <ac:grpSpMk id="32" creationId="{5685B731-6F7E-FBE7-CCC0-D5BE976C550F}"/>
          </ac:grpSpMkLst>
        </pc:grpChg>
        <pc:picChg chg="add mod modCrop">
          <ac:chgData name="Kral, Jan" userId="3f27f395-c561-4bcb-bed9-85195321f00b" providerId="ADAL" clId="{E106A937-A589-4C20-837D-5C9ACD2C6E47}" dt="2026-05-25T06:16:21.660" v="3385" actId="1076"/>
          <ac:picMkLst>
            <pc:docMk/>
            <pc:sldMk cId="3462949579" sldId="389"/>
            <ac:picMk id="11" creationId="{3E8A5DC4-FAE1-DE30-D262-343B8841543E}"/>
          </ac:picMkLst>
        </pc:picChg>
        <pc:picChg chg="mod modCrop">
          <ac:chgData name="Kral, Jan" userId="3f27f395-c561-4bcb-bed9-85195321f00b" providerId="ADAL" clId="{E106A937-A589-4C20-837D-5C9ACD2C6E47}" dt="2026-05-25T06:13:15.610" v="3344" actId="732"/>
          <ac:picMkLst>
            <pc:docMk/>
            <pc:sldMk cId="3462949579" sldId="389"/>
            <ac:picMk id="12" creationId="{BB3EA48D-30FC-03F6-77F2-5293C2ACD7E8}"/>
          </ac:picMkLst>
        </pc:picChg>
        <pc:picChg chg="mod">
          <ac:chgData name="Kral, Jan" userId="3f27f395-c561-4bcb-bed9-85195321f00b" providerId="ADAL" clId="{E106A937-A589-4C20-837D-5C9ACD2C6E47}" dt="2026-05-25T07:33:49.834" v="3518" actId="164"/>
          <ac:picMkLst>
            <pc:docMk/>
            <pc:sldMk cId="3462949579" sldId="389"/>
            <ac:picMk id="16" creationId="{6067E075-C74B-F233-D0E1-D1204431592A}"/>
          </ac:picMkLst>
        </pc:picChg>
        <pc:picChg chg="mod ord modCrop">
          <ac:chgData name="Kral, Jan" userId="3f27f395-c561-4bcb-bed9-85195321f00b" providerId="ADAL" clId="{E106A937-A589-4C20-837D-5C9ACD2C6E47}" dt="2026-05-25T07:33:45.335" v="3517" actId="170"/>
          <ac:picMkLst>
            <pc:docMk/>
            <pc:sldMk cId="3462949579" sldId="389"/>
            <ac:picMk id="18" creationId="{5A00207F-3CBF-576E-0D6E-2E2390FAAB4E}"/>
          </ac:picMkLst>
        </pc:picChg>
        <pc:picChg chg="add mod modCrop">
          <ac:chgData name="Kral, Jan" userId="3f27f395-c561-4bcb-bed9-85195321f00b" providerId="ADAL" clId="{E106A937-A589-4C20-837D-5C9ACD2C6E47}" dt="2026-05-25T06:15:39.351" v="3380" actId="1076"/>
          <ac:picMkLst>
            <pc:docMk/>
            <pc:sldMk cId="3462949579" sldId="389"/>
            <ac:picMk id="21" creationId="{0C62CF88-AA49-6B17-F03B-039CB17272D0}"/>
          </ac:picMkLst>
        </pc:picChg>
        <pc:picChg chg="add mod ord modCrop">
          <ac:chgData name="Kral, Jan" userId="3f27f395-c561-4bcb-bed9-85195321f00b" providerId="ADAL" clId="{E106A937-A589-4C20-837D-5C9ACD2C6E47}" dt="2026-05-25T06:15:02.821" v="3369" actId="171"/>
          <ac:picMkLst>
            <pc:docMk/>
            <pc:sldMk cId="3462949579" sldId="389"/>
            <ac:picMk id="29" creationId="{6354D4DE-2C26-3D79-64E0-E46CB7E15911}"/>
          </ac:picMkLst>
        </pc:picChg>
        <pc:cxnChg chg="add mod">
          <ac:chgData name="Kral, Jan" userId="3f27f395-c561-4bcb-bed9-85195321f00b" providerId="ADAL" clId="{E106A937-A589-4C20-837D-5C9ACD2C6E47}" dt="2026-05-14T12:41:33.001" v="1146" actId="1076"/>
          <ac:cxnSpMkLst>
            <pc:docMk/>
            <pc:sldMk cId="3462949579" sldId="389"/>
            <ac:cxnSpMk id="17" creationId="{79163281-5F7F-E09C-2DA1-E01AD1DD1DB0}"/>
          </ac:cxnSpMkLst>
        </pc:cxnChg>
      </pc:sldChg>
      <pc:sldChg chg="addSp modSp add mod modTransition addAnim delAnim modAnim">
        <pc:chgData name="Kral, Jan" userId="3f27f395-c561-4bcb-bed9-85195321f00b" providerId="ADAL" clId="{E106A937-A589-4C20-837D-5C9ACD2C6E47}" dt="2026-05-27T12:27:56.600" v="3930" actId="790"/>
        <pc:sldMkLst>
          <pc:docMk/>
          <pc:sldMk cId="1922611782" sldId="390"/>
        </pc:sldMkLst>
        <pc:spChg chg="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1922611782" sldId="390"/>
            <ac:spMk id="2" creationId="{EBA7DFBA-307E-4BE7-9CC5-318A8BC15126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922611782" sldId="390"/>
            <ac:spMk id="5" creationId="{42F6B986-4216-77EB-E0AC-B1DFFE981370}"/>
          </ac:spMkLst>
        </pc:spChg>
        <pc:spChg chg="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1922611782" sldId="390"/>
            <ac:spMk id="6" creationId="{3E125E82-AD84-F437-1E62-A8003741BA14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922611782" sldId="390"/>
            <ac:spMk id="10" creationId="{CB9CFCB3-B4CE-F925-0712-E74A6F739098}"/>
          </ac:spMkLst>
        </pc:spChg>
        <pc:spChg chg="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1922611782" sldId="390"/>
            <ac:spMk id="11" creationId="{84C85603-561D-62A3-02D1-1263D0FBC52F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922611782" sldId="390"/>
            <ac:spMk id="14" creationId="{4F345008-5D30-4DC9-438B-EA2A0135659A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922611782" sldId="390"/>
            <ac:spMk id="16" creationId="{313CE1BC-A44C-454F-D64C-E9FC96A626F2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922611782" sldId="390"/>
            <ac:spMk id="18" creationId="{5761AF21-2F9B-DFA4-686E-BF5373C3C630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922611782" sldId="390"/>
            <ac:spMk id="19" creationId="{A8884667-338C-486B-9A50-099588F5B454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922611782" sldId="390"/>
            <ac:spMk id="20" creationId="{2CA28FD5-73FD-11A0-BC51-00F3C0BF9B40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922611782" sldId="390"/>
            <ac:spMk id="21" creationId="{A2A0A39B-4AD1-400C-58E6-88C4540E8933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1922611782" sldId="390"/>
            <ac:spMk id="23" creationId="{5E6688A8-0129-B0BF-10D1-0BE7BC4D5163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922611782" sldId="390"/>
            <ac:spMk id="25" creationId="{2325AB29-EFF7-62B6-20A2-E16794239202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1922611782" sldId="390"/>
            <ac:spMk id="26" creationId="{7C2FC95A-C601-1C55-3BCC-01EC2ED72EA3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1922611782" sldId="390"/>
            <ac:spMk id="27" creationId="{B1E89B49-E9DC-9BDA-F843-9364BA22A830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922611782" sldId="390"/>
            <ac:spMk id="28" creationId="{127BAEA2-3E65-EA10-8DD0-78539171644E}"/>
          </ac:spMkLst>
        </pc:spChg>
        <pc:picChg chg="mod">
          <ac:chgData name="Kral, Jan" userId="3f27f395-c561-4bcb-bed9-85195321f00b" providerId="ADAL" clId="{E106A937-A589-4C20-837D-5C9ACD2C6E47}" dt="2026-05-14T15:21:06.894" v="2144" actId="1076"/>
          <ac:picMkLst>
            <pc:docMk/>
            <pc:sldMk cId="1922611782" sldId="390"/>
            <ac:picMk id="13" creationId="{520AC116-6806-FF00-5F1D-F85340F23393}"/>
          </ac:picMkLst>
        </pc:picChg>
        <pc:picChg chg="add mod">
          <ac:chgData name="Kral, Jan" userId="3f27f395-c561-4bcb-bed9-85195321f00b" providerId="ADAL" clId="{E106A937-A589-4C20-837D-5C9ACD2C6E47}" dt="2026-05-25T07:14:38.793" v="3461" actId="1076"/>
          <ac:picMkLst>
            <pc:docMk/>
            <pc:sldMk cId="1922611782" sldId="390"/>
            <ac:picMk id="15" creationId="{31CFDE8A-5D2C-73C5-08A8-8F6E0D0AA316}"/>
          </ac:picMkLst>
        </pc:picChg>
        <pc:cxnChg chg="add mod">
          <ac:chgData name="Kral, Jan" userId="3f27f395-c561-4bcb-bed9-85195321f00b" providerId="ADAL" clId="{E106A937-A589-4C20-837D-5C9ACD2C6E47}" dt="2026-05-14T15:19:06.734" v="2139" actId="14100"/>
          <ac:cxnSpMkLst>
            <pc:docMk/>
            <pc:sldMk cId="1922611782" sldId="390"/>
            <ac:cxnSpMk id="8" creationId="{679EA01D-A323-CD16-9CC0-7F380D24FDA9}"/>
          </ac:cxnSpMkLst>
        </pc:cxnChg>
        <pc:cxnChg chg="add mod">
          <ac:chgData name="Kral, Jan" userId="3f27f395-c561-4bcb-bed9-85195321f00b" providerId="ADAL" clId="{E106A937-A589-4C20-837D-5C9ACD2C6E47}" dt="2026-05-14T15:19:03.643" v="2138" actId="14100"/>
          <ac:cxnSpMkLst>
            <pc:docMk/>
            <pc:sldMk cId="1922611782" sldId="390"/>
            <ac:cxnSpMk id="12" creationId="{9F513242-A33C-DA49-10C7-4D0A4FA8EF6A}"/>
          </ac:cxnSpMkLst>
        </pc:cxnChg>
      </pc:sldChg>
      <pc:sldChg chg="addSp delSp modSp add mod modTransition addAnim delAnim modAnim">
        <pc:chgData name="Kral, Jan" userId="3f27f395-c561-4bcb-bed9-85195321f00b" providerId="ADAL" clId="{E106A937-A589-4C20-837D-5C9ACD2C6E47}" dt="2026-05-27T12:28:49.120" v="3937" actId="1035"/>
        <pc:sldMkLst>
          <pc:docMk/>
          <pc:sldMk cId="1238094161" sldId="391"/>
        </pc:sldMkLst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238094161" sldId="391"/>
            <ac:spMk id="2" creationId="{F792D31D-1C5A-D642-CDDB-686EBC097278}"/>
          </ac:spMkLst>
        </pc:spChg>
        <pc:spChg chg="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1238094161" sldId="391"/>
            <ac:spMk id="3" creationId="{8CD8D00F-0058-BA68-8174-E6B0B1D2AFC7}"/>
          </ac:spMkLst>
        </pc:spChg>
        <pc:spChg chg="mod">
          <ac:chgData name="Kral, Jan" userId="3f27f395-c561-4bcb-bed9-85195321f00b" providerId="ADAL" clId="{E106A937-A589-4C20-837D-5C9ACD2C6E47}" dt="2026-05-27T12:28:49.120" v="3937" actId="1035"/>
          <ac:spMkLst>
            <pc:docMk/>
            <pc:sldMk cId="1238094161" sldId="391"/>
            <ac:spMk id="10" creationId="{F07F9B09-1061-3711-F20E-BC7D63D621A2}"/>
          </ac:spMkLst>
        </pc:spChg>
        <pc:spChg chg="mod">
          <ac:chgData name="Kral, Jan" userId="3f27f395-c561-4bcb-bed9-85195321f00b" providerId="ADAL" clId="{E106A937-A589-4C20-837D-5C9ACD2C6E47}" dt="2026-05-26T06:20:39.589" v="3887" actId="20577"/>
          <ac:spMkLst>
            <pc:docMk/>
            <pc:sldMk cId="1238094161" sldId="391"/>
            <ac:spMk id="12" creationId="{6E156852-00B6-290D-11AC-5B86C585A232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238094161" sldId="391"/>
            <ac:spMk id="13" creationId="{FC22634A-E079-BC66-6777-7D9B4131C33A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238094161" sldId="391"/>
            <ac:spMk id="17" creationId="{5D82859D-30C8-DCAE-A20D-AA10DC53C7E1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238094161" sldId="391"/>
            <ac:spMk id="18" creationId="{DEAD0D03-3D8E-5230-3A76-E49344EFB4C4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238094161" sldId="391"/>
            <ac:spMk id="26" creationId="{50C89AAC-D9CC-102C-B66D-708B52279C8B}"/>
          </ac:spMkLst>
        </pc:spChg>
        <pc:spChg chg="mod">
          <ac:chgData name="Kral, Jan" userId="3f27f395-c561-4bcb-bed9-85195321f00b" providerId="ADAL" clId="{E106A937-A589-4C20-837D-5C9ACD2C6E47}" dt="2026-05-27T12:28:44.106" v="3935" actId="20577"/>
          <ac:spMkLst>
            <pc:docMk/>
            <pc:sldMk cId="1238094161" sldId="391"/>
            <ac:spMk id="27" creationId="{3FE1EAD7-D90E-C121-2B0F-EE186784C870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238094161" sldId="391"/>
            <ac:spMk id="30" creationId="{65BBA7EF-8025-50ED-6FD6-C9D9B3255687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1238094161" sldId="391"/>
            <ac:spMk id="34" creationId="{E0930CEB-0046-9A41-8E53-B0868E2016ED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238094161" sldId="391"/>
            <ac:spMk id="43" creationId="{7BBFEFED-27A2-2A15-F437-815183E10B21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238094161" sldId="391"/>
            <ac:spMk id="45" creationId="{81E8337B-B307-7909-CF65-0BA76155BE39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1238094161" sldId="391"/>
            <ac:spMk id="47" creationId="{A038E877-16D5-FBA2-6883-12D5D850A222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238094161" sldId="391"/>
            <ac:spMk id="48" creationId="{55B62878-F801-F69A-8404-8CADC852E33D}"/>
          </ac:spMkLst>
        </pc:spChg>
        <pc:grpChg chg="add mod">
          <ac:chgData name="Kral, Jan" userId="3f27f395-c561-4bcb-bed9-85195321f00b" providerId="ADAL" clId="{E106A937-A589-4C20-837D-5C9ACD2C6E47}" dt="2026-05-14T15:28:29.385" v="2302" actId="1076"/>
          <ac:grpSpMkLst>
            <pc:docMk/>
            <pc:sldMk cId="1238094161" sldId="391"/>
            <ac:grpSpMk id="7" creationId="{C58E9DF7-313B-283C-215A-C1111EDC12B7}"/>
          </ac:grpSpMkLst>
        </pc:grpChg>
        <pc:grpChg chg="add mod">
          <ac:chgData name="Kral, Jan" userId="3f27f395-c561-4bcb-bed9-85195321f00b" providerId="ADAL" clId="{E106A937-A589-4C20-837D-5C9ACD2C6E47}" dt="2026-05-14T15:28:29.385" v="2302" actId="1076"/>
          <ac:grpSpMkLst>
            <pc:docMk/>
            <pc:sldMk cId="1238094161" sldId="391"/>
            <ac:grpSpMk id="11" creationId="{EC38E99B-D661-5D6D-4C15-6B071427F947}"/>
          </ac:grpSpMkLst>
        </pc:grpChg>
        <pc:grpChg chg="mod">
          <ac:chgData name="Kral, Jan" userId="3f27f395-c561-4bcb-bed9-85195321f00b" providerId="ADAL" clId="{E106A937-A589-4C20-837D-5C9ACD2C6E47}" dt="2026-05-14T15:24:44.256" v="2230" actId="1076"/>
          <ac:grpSpMkLst>
            <pc:docMk/>
            <pc:sldMk cId="1238094161" sldId="391"/>
            <ac:grpSpMk id="31" creationId="{C9E7EB6B-B757-C3CF-77C7-7E2962811648}"/>
          </ac:grpSpMkLst>
        </pc:grpChg>
        <pc:picChg chg="mod">
          <ac:chgData name="Kral, Jan" userId="3f27f395-c561-4bcb-bed9-85195321f00b" providerId="ADAL" clId="{E106A937-A589-4C20-837D-5C9ACD2C6E47}" dt="2026-05-14T15:25:18.615" v="2235" actId="1076"/>
          <ac:picMkLst>
            <pc:docMk/>
            <pc:sldMk cId="1238094161" sldId="391"/>
            <ac:picMk id="6" creationId="{45ACA45C-7E00-5B98-9902-BD50F115F845}"/>
          </ac:picMkLst>
        </pc:picChg>
        <pc:picChg chg="mod">
          <ac:chgData name="Kral, Jan" userId="3f27f395-c561-4bcb-bed9-85195321f00b" providerId="ADAL" clId="{E106A937-A589-4C20-837D-5C9ACD2C6E47}" dt="2026-05-14T15:27:15.742" v="2263" actId="1076"/>
          <ac:picMkLst>
            <pc:docMk/>
            <pc:sldMk cId="1238094161" sldId="391"/>
            <ac:picMk id="33" creationId="{78FA5870-1219-4B4E-48BB-4160E73CF151}"/>
          </ac:picMkLst>
        </pc:picChg>
        <pc:picChg chg="mod">
          <ac:chgData name="Kral, Jan" userId="3f27f395-c561-4bcb-bed9-85195321f00b" providerId="ADAL" clId="{E106A937-A589-4C20-837D-5C9ACD2C6E47}" dt="2026-05-14T15:25:51.888" v="2240" actId="164"/>
          <ac:picMkLst>
            <pc:docMk/>
            <pc:sldMk cId="1238094161" sldId="391"/>
            <ac:picMk id="42" creationId="{262D5F3F-1A5D-91BE-F071-D2A4638F875A}"/>
          </ac:picMkLst>
        </pc:picChg>
        <pc:picChg chg="mod">
          <ac:chgData name="Kral, Jan" userId="3f27f395-c561-4bcb-bed9-85195321f00b" providerId="ADAL" clId="{E106A937-A589-4C20-837D-5C9ACD2C6E47}" dt="2026-05-14T15:28:29.385" v="2302" actId="1076"/>
          <ac:picMkLst>
            <pc:docMk/>
            <pc:sldMk cId="1238094161" sldId="391"/>
            <ac:picMk id="44" creationId="{6E0D13C8-6F2C-DDE9-E271-44599C37514F}"/>
          </ac:picMkLst>
        </pc:picChg>
        <pc:picChg chg="mod">
          <ac:chgData name="Kral, Jan" userId="3f27f395-c561-4bcb-bed9-85195321f00b" providerId="ADAL" clId="{E106A937-A589-4C20-837D-5C9ACD2C6E47}" dt="2026-05-14T15:26:35.731" v="2251" actId="164"/>
          <ac:picMkLst>
            <pc:docMk/>
            <pc:sldMk cId="1238094161" sldId="391"/>
            <ac:picMk id="46" creationId="{4FD4E8BA-85C6-912E-B557-F5F8C834ABF3}"/>
          </ac:picMkLst>
        </pc:picChg>
        <pc:cxnChg chg="add mod">
          <ac:chgData name="Kral, Jan" userId="3f27f395-c561-4bcb-bed9-85195321f00b" providerId="ADAL" clId="{E106A937-A589-4C20-837D-5C9ACD2C6E47}" dt="2026-05-14T15:28:31.536" v="2303" actId="14100"/>
          <ac:cxnSpMkLst>
            <pc:docMk/>
            <pc:sldMk cId="1238094161" sldId="391"/>
            <ac:cxnSpMk id="14" creationId="{36D8CB63-EF60-F359-A1CF-AEA0BE0EDE46}"/>
          </ac:cxnSpMkLst>
        </pc:cxnChg>
      </pc:sldChg>
      <pc:sldChg chg="addSp delSp modSp add mod modTransition modAnim">
        <pc:chgData name="Kral, Jan" userId="3f27f395-c561-4bcb-bed9-85195321f00b" providerId="ADAL" clId="{E106A937-A589-4C20-837D-5C9ACD2C6E47}" dt="2026-05-27T12:27:56.600" v="3930" actId="790"/>
        <pc:sldMkLst>
          <pc:docMk/>
          <pc:sldMk cId="1788287918" sldId="392"/>
        </pc:sldMkLst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788287918" sldId="392"/>
            <ac:spMk id="3" creationId="{0553A14C-626E-1197-F71F-8BA2B16CCDD1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788287918" sldId="392"/>
            <ac:spMk id="10" creationId="{1C513CFE-7AD8-5A1E-C90C-976B9BEAB6DC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788287918" sldId="392"/>
            <ac:spMk id="12" creationId="{146CE3CD-8048-586B-DAF9-1AC004432BE6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788287918" sldId="392"/>
            <ac:spMk id="13" creationId="{DA94F17E-3D94-0FCB-3C32-F1591A114E8C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788287918" sldId="392"/>
            <ac:spMk id="17" creationId="{5E340837-2F6F-896E-1615-ED778EC3D1A7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788287918" sldId="392"/>
            <ac:spMk id="18" creationId="{52331391-D5CB-C7BF-42AC-99EF58ADD6FD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788287918" sldId="392"/>
            <ac:spMk id="26" creationId="{41A3370E-BB09-E952-F780-B55E31196FF0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788287918" sldId="392"/>
            <ac:spMk id="27" creationId="{8F6DA878-28F3-C9BC-D38D-26F34C4F6E04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788287918" sldId="392"/>
            <ac:spMk id="30" creationId="{18436D63-5788-3273-18AA-45710471B7B3}"/>
          </ac:spMkLst>
        </pc:spChg>
        <pc:picChg chg="add mod">
          <ac:chgData name="Kral, Jan" userId="3f27f395-c561-4bcb-bed9-85195321f00b" providerId="ADAL" clId="{E106A937-A589-4C20-837D-5C9ACD2C6E47}" dt="2026-05-14T15:30:40.375" v="2339" actId="1076"/>
          <ac:picMkLst>
            <pc:docMk/>
            <pc:sldMk cId="1788287918" sldId="392"/>
            <ac:picMk id="8" creationId="{A34F1D52-83BA-4E89-0832-DC921D8AE207}"/>
          </ac:picMkLst>
        </pc:picChg>
        <pc:picChg chg="add mod">
          <ac:chgData name="Kral, Jan" userId="3f27f395-c561-4bcb-bed9-85195321f00b" providerId="ADAL" clId="{E106A937-A589-4C20-837D-5C9ACD2C6E47}" dt="2026-05-14T15:30:37.806" v="2338" actId="1076"/>
          <ac:picMkLst>
            <pc:docMk/>
            <pc:sldMk cId="1788287918" sldId="392"/>
            <ac:picMk id="15" creationId="{5182C290-6B5A-0D95-AD0D-36186CF3A437}"/>
          </ac:picMkLst>
        </pc:picChg>
        <pc:cxnChg chg="mod ord">
          <ac:chgData name="Kral, Jan" userId="3f27f395-c561-4bcb-bed9-85195321f00b" providerId="ADAL" clId="{E106A937-A589-4C20-837D-5C9ACD2C6E47}" dt="2026-05-14T15:30:51.837" v="2344" actId="14100"/>
          <ac:cxnSpMkLst>
            <pc:docMk/>
            <pc:sldMk cId="1788287918" sldId="392"/>
            <ac:cxnSpMk id="14" creationId="{F124703F-B015-ED50-76D9-E55BE72ED41A}"/>
          </ac:cxnSpMkLst>
        </pc:cxnChg>
        <pc:cxnChg chg="add mod">
          <ac:chgData name="Kral, Jan" userId="3f27f395-c561-4bcb-bed9-85195321f00b" providerId="ADAL" clId="{E106A937-A589-4C20-837D-5C9ACD2C6E47}" dt="2026-05-14T15:30:59.583" v="2346" actId="14100"/>
          <ac:cxnSpMkLst>
            <pc:docMk/>
            <pc:sldMk cId="1788287918" sldId="392"/>
            <ac:cxnSpMk id="20" creationId="{054DAAE8-9965-39D9-6920-0B764C7518B5}"/>
          </ac:cxnSpMkLst>
        </pc:cxnChg>
        <pc:cxnChg chg="add mod">
          <ac:chgData name="Kral, Jan" userId="3f27f395-c561-4bcb-bed9-85195321f00b" providerId="ADAL" clId="{E106A937-A589-4C20-837D-5C9ACD2C6E47}" dt="2026-05-14T15:30:47.733" v="2342" actId="14100"/>
          <ac:cxnSpMkLst>
            <pc:docMk/>
            <pc:sldMk cId="1788287918" sldId="392"/>
            <ac:cxnSpMk id="21" creationId="{4D81F707-537A-94F8-5A9C-2F76BD93064E}"/>
          </ac:cxnSpMkLst>
        </pc:cxnChg>
      </pc:sldChg>
      <pc:sldChg chg="addSp delSp modSp add mod modTransition delAnim modAnim">
        <pc:chgData name="Kral, Jan" userId="3f27f395-c561-4bcb-bed9-85195321f00b" providerId="ADAL" clId="{E106A937-A589-4C20-837D-5C9ACD2C6E47}" dt="2026-05-27T12:27:56.600" v="3930" actId="790"/>
        <pc:sldMkLst>
          <pc:docMk/>
          <pc:sldMk cId="1036233386" sldId="393"/>
        </pc:sldMkLst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036233386" sldId="393"/>
            <ac:spMk id="3" creationId="{70334AAB-E2B8-18C1-B014-6CD49E8A5035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036233386" sldId="393"/>
            <ac:spMk id="4" creationId="{FD932B5F-FBB9-74BE-8046-75DDDC7330AD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1036233386" sldId="393"/>
            <ac:spMk id="10" creationId="{CD2C81E2-15EA-058F-E8C6-7D4CDC0747A3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036233386" sldId="393"/>
            <ac:spMk id="11" creationId="{B84A5547-24E9-2396-7942-D3E840536F8B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036233386" sldId="393"/>
            <ac:spMk id="12" creationId="{0E3285EA-64EE-867D-AF1E-6A0728DCD2E3}"/>
          </ac:spMkLst>
        </pc:spChg>
        <pc:spChg chg="add 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1036233386" sldId="393"/>
            <ac:spMk id="16" creationId="{717EDF67-D0C9-9DD7-5B51-9E6487CFFDBF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036233386" sldId="393"/>
            <ac:spMk id="17" creationId="{D58C35FE-5C54-F7C8-AB57-62D28F191D2B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1036233386" sldId="393"/>
            <ac:spMk id="18" creationId="{9795C99A-AFE8-3AB3-820C-7A2B2D6A7C9F}"/>
          </ac:spMkLst>
        </pc:spChg>
        <pc:spChg chg="add 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1036233386" sldId="393"/>
            <ac:spMk id="19" creationId="{7610C8B4-5633-A955-D34B-863D482EB5DB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036233386" sldId="393"/>
            <ac:spMk id="26" creationId="{22706170-0E96-7CCF-C4EA-2382DE4908D6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036233386" sldId="393"/>
            <ac:spMk id="27" creationId="{57EB5B1D-E664-C81D-833B-B9E86530B18A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036233386" sldId="393"/>
            <ac:spMk id="30" creationId="{AFECCFD2-1C8D-268C-F948-59873E5CE99A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036233386" sldId="393"/>
            <ac:spMk id="34" creationId="{3AF1C2E9-784B-0B34-189D-453BE3479BAD}"/>
          </ac:spMkLst>
        </pc:spChg>
        <pc:spChg chg="add 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1036233386" sldId="393"/>
            <ac:spMk id="35" creationId="{0B0CE814-80B4-AC48-D1D8-5BD781176F9C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1036233386" sldId="393"/>
            <ac:spMk id="36" creationId="{5C88FA62-6133-7D83-FA90-CEAF3C766F06}"/>
          </ac:spMkLst>
        </pc:spChg>
        <pc:spChg chg="add 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1036233386" sldId="393"/>
            <ac:spMk id="37" creationId="{0F1A42FB-1CC5-6D4A-B460-50389A1426AD}"/>
          </ac:spMkLst>
        </pc:spChg>
        <pc:picChg chg="add mod">
          <ac:chgData name="Kral, Jan" userId="3f27f395-c561-4bcb-bed9-85195321f00b" providerId="ADAL" clId="{E106A937-A589-4C20-837D-5C9ACD2C6E47}" dt="2026-05-14T15:36:20.162" v="2513" actId="1035"/>
          <ac:picMkLst>
            <pc:docMk/>
            <pc:sldMk cId="1036233386" sldId="393"/>
            <ac:picMk id="2" creationId="{1A495B7F-39B9-DDE8-1242-5E2341E02B6E}"/>
          </ac:picMkLst>
        </pc:picChg>
        <pc:picChg chg="add mod">
          <ac:chgData name="Kral, Jan" userId="3f27f395-c561-4bcb-bed9-85195321f00b" providerId="ADAL" clId="{E106A937-A589-4C20-837D-5C9ACD2C6E47}" dt="2026-05-14T15:36:20.162" v="2513" actId="1035"/>
          <ac:picMkLst>
            <pc:docMk/>
            <pc:sldMk cId="1036233386" sldId="393"/>
            <ac:picMk id="7" creationId="{6B1DAF8B-0666-4193-8E35-12D87D67DE7E}"/>
          </ac:picMkLst>
        </pc:picChg>
        <pc:picChg chg="add mod">
          <ac:chgData name="Kral, Jan" userId="3f27f395-c561-4bcb-bed9-85195321f00b" providerId="ADAL" clId="{E106A937-A589-4C20-837D-5C9ACD2C6E47}" dt="2026-05-14T15:33:28.441" v="2396" actId="14100"/>
          <ac:picMkLst>
            <pc:docMk/>
            <pc:sldMk cId="1036233386" sldId="393"/>
            <ac:picMk id="23" creationId="{A205F2DF-49EF-30BD-EA8C-70DEDE4C134D}"/>
          </ac:picMkLst>
        </pc:picChg>
        <pc:picChg chg="add mod">
          <ac:chgData name="Kral, Jan" userId="3f27f395-c561-4bcb-bed9-85195321f00b" providerId="ADAL" clId="{E106A937-A589-4C20-837D-5C9ACD2C6E47}" dt="2026-05-14T15:36:20.162" v="2513" actId="1035"/>
          <ac:picMkLst>
            <pc:docMk/>
            <pc:sldMk cId="1036233386" sldId="393"/>
            <ac:picMk id="24" creationId="{20F10B3A-5FB4-FDF3-9D9E-D40D6C30F3A3}"/>
          </ac:picMkLst>
        </pc:picChg>
        <pc:cxnChg chg="add mod">
          <ac:chgData name="Kral, Jan" userId="3f27f395-c561-4bcb-bed9-85195321f00b" providerId="ADAL" clId="{E106A937-A589-4C20-837D-5C9ACD2C6E47}" dt="2026-05-14T15:36:20.162" v="2513" actId="1035"/>
          <ac:cxnSpMkLst>
            <pc:docMk/>
            <pc:sldMk cId="1036233386" sldId="393"/>
            <ac:cxnSpMk id="25" creationId="{A582CCBB-6238-C25F-02DC-2479A3E6C249}"/>
          </ac:cxnSpMkLst>
        </pc:cxnChg>
        <pc:cxnChg chg="add mod">
          <ac:chgData name="Kral, Jan" userId="3f27f395-c561-4bcb-bed9-85195321f00b" providerId="ADAL" clId="{E106A937-A589-4C20-837D-5C9ACD2C6E47}" dt="2026-05-14T15:36:20.162" v="2513" actId="1035"/>
          <ac:cxnSpMkLst>
            <pc:docMk/>
            <pc:sldMk cId="1036233386" sldId="393"/>
            <ac:cxnSpMk id="29" creationId="{A191584D-DFBA-F481-C5DB-4F4A1F470FCF}"/>
          </ac:cxnSpMkLst>
        </pc:cxnChg>
      </pc:sldChg>
      <pc:sldChg chg="addSp delSp modSp add mod modTransition delAnim modAnim">
        <pc:chgData name="Kral, Jan" userId="3f27f395-c561-4bcb-bed9-85195321f00b" providerId="ADAL" clId="{E106A937-A589-4C20-837D-5C9ACD2C6E47}" dt="2026-05-27T12:27:56.600" v="3930" actId="790"/>
        <pc:sldMkLst>
          <pc:docMk/>
          <pc:sldMk cId="886526150" sldId="394"/>
        </pc:sldMkLst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6526150" sldId="394"/>
            <ac:spMk id="3" creationId="{270CEDB5-01E7-9F68-9C34-9C42B5F9E42A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6526150" sldId="394"/>
            <ac:spMk id="10" creationId="{8A6D8C39-D574-6DA6-CA26-0CF52D91C319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6526150" sldId="394"/>
            <ac:spMk id="12" creationId="{944E8382-DB57-6782-E3C0-414FD627E148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6526150" sldId="394"/>
            <ac:spMk id="13" creationId="{AC3D1CB2-5DAB-9986-01A6-4CA38E4AB6DF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6526150" sldId="394"/>
            <ac:spMk id="14" creationId="{AA83F272-DF70-FB00-231E-052A41DCF0AC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6526150" sldId="394"/>
            <ac:spMk id="17" creationId="{8190251E-B415-C4CA-C235-E69565D12C8F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6526150" sldId="394"/>
            <ac:spMk id="18" creationId="{A0C71131-E716-727C-EBC1-B2FF125C0262}"/>
          </ac:spMkLst>
        </pc:spChg>
        <pc:spChg chg="add 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6526150" sldId="394"/>
            <ac:spMk id="20" creationId="{1954A023-E7DC-11E7-4462-57E67F918987}"/>
          </ac:spMkLst>
        </pc:spChg>
        <pc:spChg chg="add mod">
          <ac:chgData name="Kral, Jan" userId="3f27f395-c561-4bcb-bed9-85195321f00b" providerId="ADAL" clId="{E106A937-A589-4C20-837D-5C9ACD2C6E47}" dt="2026-05-25T07:16:33.757" v="3502" actId="790"/>
          <ac:spMkLst>
            <pc:docMk/>
            <pc:sldMk cId="886526150" sldId="394"/>
            <ac:spMk id="22" creationId="{40AF0477-98A3-282E-A65E-6AB5C0FFA582}"/>
          </ac:spMkLst>
        </pc:spChg>
        <pc:spChg chg="mod">
          <ac:chgData name="Kral, Jan" userId="3f27f395-c561-4bcb-bed9-85195321f00b" providerId="ADAL" clId="{E106A937-A589-4C20-837D-5C9ACD2C6E47}" dt="2026-05-26T06:16:32.433" v="3792" actId="790"/>
          <ac:spMkLst>
            <pc:docMk/>
            <pc:sldMk cId="886526150" sldId="394"/>
            <ac:spMk id="26" creationId="{9D48CC0E-BDFB-E995-44FD-63C482B9CF68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6526150" sldId="394"/>
            <ac:spMk id="27" creationId="{C8830AA1-F32C-D70D-A25B-8CD29C171BEB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886526150" sldId="394"/>
            <ac:spMk id="30" creationId="{AC1D1FDB-BFDF-8B17-F64D-FF6DE6D510C5}"/>
          </ac:spMkLst>
        </pc:spChg>
        <pc:picChg chg="add mod modCrop">
          <ac:chgData name="Kral, Jan" userId="3f27f395-c561-4bcb-bed9-85195321f00b" providerId="ADAL" clId="{E106A937-A589-4C20-837D-5C9ACD2C6E47}" dt="2026-05-14T15:42:18.629" v="2665" actId="1076"/>
          <ac:picMkLst>
            <pc:docMk/>
            <pc:sldMk cId="886526150" sldId="394"/>
            <ac:picMk id="8" creationId="{07C6BDB8-D84C-CF7B-8271-14B388906FC9}"/>
          </ac:picMkLst>
        </pc:picChg>
        <pc:picChg chg="add mod">
          <ac:chgData name="Kral, Jan" userId="3f27f395-c561-4bcb-bed9-85195321f00b" providerId="ADAL" clId="{E106A937-A589-4C20-837D-5C9ACD2C6E47}" dt="2026-05-14T15:42:25.537" v="2668" actId="1076"/>
          <ac:picMkLst>
            <pc:docMk/>
            <pc:sldMk cId="886526150" sldId="394"/>
            <ac:picMk id="15" creationId="{450BDA0E-0700-B352-832E-58D16506A8E9}"/>
          </ac:picMkLst>
        </pc:picChg>
        <pc:cxnChg chg="add mod">
          <ac:chgData name="Kral, Jan" userId="3f27f395-c561-4bcb-bed9-85195321f00b" providerId="ADAL" clId="{E106A937-A589-4C20-837D-5C9ACD2C6E47}" dt="2026-05-14T15:43:47.727" v="2689" actId="14100"/>
          <ac:cxnSpMkLst>
            <pc:docMk/>
            <pc:sldMk cId="886526150" sldId="394"/>
            <ac:cxnSpMk id="21" creationId="{5D9F7C13-E632-ADA5-865C-C0DDB3529A15}"/>
          </ac:cxnSpMkLst>
        </pc:cxnChg>
        <pc:cxnChg chg="add mod">
          <ac:chgData name="Kral, Jan" userId="3f27f395-c561-4bcb-bed9-85195321f00b" providerId="ADAL" clId="{E106A937-A589-4C20-837D-5C9ACD2C6E47}" dt="2026-05-14T15:43:28.800" v="2684" actId="14100"/>
          <ac:cxnSpMkLst>
            <pc:docMk/>
            <pc:sldMk cId="886526150" sldId="394"/>
            <ac:cxnSpMk id="32" creationId="{2FA36E0B-85B7-F16C-A044-C08892BA87F5}"/>
          </ac:cxnSpMkLst>
        </pc:cxnChg>
      </pc:sldChg>
      <pc:sldChg chg="addSp delSp modSp add mod modTransition addAnim delAnim modAnim">
        <pc:chgData name="Kral, Jan" userId="3f27f395-c561-4bcb-bed9-85195321f00b" providerId="ADAL" clId="{E106A937-A589-4C20-837D-5C9ACD2C6E47}" dt="2026-05-27T12:27:56.600" v="3930" actId="790"/>
        <pc:sldMkLst>
          <pc:docMk/>
          <pc:sldMk cId="2391105642" sldId="395"/>
        </pc:sldMkLst>
        <pc:spChg chg="mod or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391105642" sldId="395"/>
            <ac:spMk id="6" creationId="{2AB7407B-4A4F-4F47-D5F6-BB31776E001A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391105642" sldId="395"/>
            <ac:spMk id="16" creationId="{5EE33F04-7989-90E8-9F6B-6F20707B4E4C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391105642" sldId="395"/>
            <ac:spMk id="25" creationId="{C1169194-050E-891E-B6ED-2CAA0A36DD95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391105642" sldId="395"/>
            <ac:spMk id="27" creationId="{EBBC591A-EBF1-4E81-094D-1F372783D29F}"/>
          </ac:spMkLst>
        </pc:spChg>
        <pc:spChg chg="mod">
          <ac:chgData name="Kral, Jan" userId="3f27f395-c561-4bcb-bed9-85195321f00b" providerId="ADAL" clId="{E106A937-A589-4C20-837D-5C9ACD2C6E47}" dt="2026-05-27T12:27:56.600" v="3930" actId="790"/>
          <ac:spMkLst>
            <pc:docMk/>
            <pc:sldMk cId="2391105642" sldId="395"/>
            <ac:spMk id="28" creationId="{35A2728F-39CA-FC2D-669B-053A82277A4F}"/>
          </ac:spMkLst>
        </pc:spChg>
        <pc:picChg chg="add mod">
          <ac:chgData name="Kral, Jan" userId="3f27f395-c561-4bcb-bed9-85195321f00b" providerId="ADAL" clId="{E106A937-A589-4C20-837D-5C9ACD2C6E47}" dt="2026-05-14T16:11:12.941" v="2843" actId="1076"/>
          <ac:picMkLst>
            <pc:docMk/>
            <pc:sldMk cId="2391105642" sldId="395"/>
            <ac:picMk id="7" creationId="{30954CAC-69BD-1320-1F21-5F56954D54F5}"/>
          </ac:picMkLst>
        </pc:picChg>
        <pc:cxnChg chg="add mod">
          <ac:chgData name="Kral, Jan" userId="3f27f395-c561-4bcb-bed9-85195321f00b" providerId="ADAL" clId="{E106A937-A589-4C20-837D-5C9ACD2C6E47}" dt="2026-05-26T06:17:51.756" v="3802" actId="1076"/>
          <ac:cxnSpMkLst>
            <pc:docMk/>
            <pc:sldMk cId="2391105642" sldId="395"/>
            <ac:cxnSpMk id="2" creationId="{012558C5-06A3-44B3-74B7-4B54BA0BA48D}"/>
          </ac:cxnSpMkLst>
        </pc:cxnChg>
        <pc:cxnChg chg="add mod">
          <ac:chgData name="Kral, Jan" userId="3f27f395-c561-4bcb-bed9-85195321f00b" providerId="ADAL" clId="{E106A937-A589-4C20-837D-5C9ACD2C6E47}" dt="2026-05-26T06:17:57.423" v="3804" actId="1076"/>
          <ac:cxnSpMkLst>
            <pc:docMk/>
            <pc:sldMk cId="2391105642" sldId="395"/>
            <ac:cxnSpMk id="9" creationId="{90510B08-2858-8958-0012-49AA9AE88C7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093A8-90C1-4150-BE99-2C528137A5F0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EDEAF-7621-49CA-BB3A-A3B753EC8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0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EDEAF-7621-49CA-BB3A-A3B753EC8D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88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565F9-A451-FA8F-CC52-4D8DFEBF0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6BADD1-3EAB-55F2-33DD-23B3457A88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152E04-77FD-C93A-D195-F615FD28C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Dát obrázek toho </a:t>
            </a:r>
            <a:r>
              <a:rPr lang="cs-CZ" dirty="0" err="1"/>
              <a:t>calolimetru</a:t>
            </a:r>
            <a:r>
              <a:rPr lang="cs-CZ" dirty="0"/>
              <a:t> a </a:t>
            </a:r>
            <a:r>
              <a:rPr lang="cs-CZ" dirty="0" err="1"/>
              <a:t>heterostruktury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94BDF-E61B-02C9-61BD-0D6980022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DC0A-B497-4F5C-8D46-B8EC9E8D9D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2D42D-E15C-4F40-9A84-9506E5C541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8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9303F-7E7E-E5A9-D3F7-2627480D0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265F3-9581-3CA0-38A1-2DBDB1ED5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D1502B-08CE-6A93-AF9C-513FB9F5D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9E998-3D55-9BBB-0072-CABE2DF03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2D42D-E15C-4F40-9A84-9506E5C541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7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B2CB-9752-32D0-A209-E71ACA527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418165-637A-89D2-2E6C-AFF263BEA3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045900-F171-C26D-A596-DE4D56664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980D7-1790-AB36-E427-47E951ED1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2D42D-E15C-4F40-9A84-9506E5C541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08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7CDEB-D958-C241-DA7A-350B76E71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976D80-13EC-8058-8A98-A32116CAB2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311A1-76C8-4BCB-7ACE-5C78EB776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637EB-E0D0-FBB6-159B-E522D56A2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2D42D-E15C-4F40-9A84-9506E5C541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97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82A2F-952B-3A57-FC0D-96DB9BA9D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1C9512-BCD9-0D4D-8087-63C6F6FBA0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E720C-FCA7-F216-64E6-B90C9D4D7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73236-53D4-6864-B26B-D3D975965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2D42D-E15C-4F40-9A84-9506E5C541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F4CB6-A2BF-EDBE-8541-E8452C28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66E32-C354-AFD3-B023-2A59A1D4E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FEFAB-FD98-E132-1FB7-9C973FD77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CB086-F235-ED11-EAD4-0203BA28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FA04A-71E8-7078-D30C-49012B19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21999-F706-444E-73F6-EA43DD09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8E69E6-F872-8BC0-A8A5-380C05F5C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FF641-A1CE-B3BE-AF34-25C386E5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1CB76-C02E-E1FC-19A1-E79D9A62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F9BCB-E02A-1598-4AB0-374DC5F2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616BAE-4A34-CA38-34CB-1A19A535B6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B4B90-8D67-50E2-C48F-E7A7BEF1F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C3295-CC84-F16B-CE8F-659A82D10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58BF5-112A-76BB-D1A3-B730160A8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950B6-1434-470F-2114-3F5B039E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0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9259B-0D58-4A33-56D5-6265E498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5AD35-1AB2-3120-F17A-B8E8C059D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02E80-2AEC-B671-9C12-FC8D81D5D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42A54-9812-2D1D-050D-435D7235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D74CA-930C-1949-9A40-709C0533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02E0-7E16-712A-7FED-4281AD45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EA0E6-A901-74B3-D177-3448B9CEB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4D4FA-2878-4117-149E-CA80E657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ACC11-5CCB-A3CB-E9AE-DEC25B3C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87EDA-8D1E-A1CF-3F33-6E36263AC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AA9F-AA22-BBEE-A08B-D30C863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FF0FF-4163-DE8F-6175-3B78FF639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58B8B-BE34-34BA-CC8F-141F9611B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7E0F7A-9C98-EA19-3CC0-E03353C5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C65AB-3CD0-16DE-C0CF-F1356C2B2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C37AB-6083-DC2C-5F8C-37AC68C8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1862-4E7D-CF6B-1BF5-71AD1D83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5C4F0-40BE-AE28-1AFF-28DA4FABE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2D3B9-C581-A55E-E574-A00527BE5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BFEAC8-21D3-30B4-0E89-5A1FF22B0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0BC58-A718-D50F-9B93-6DB821511F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3ED326-8B8A-39E1-A977-AB67FDBA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973852-14A7-D4D7-E0DD-33FFE018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6A9DA-E814-620B-390D-12B8BB89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7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293C-7C17-C69A-325C-8B0141D8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39ED1-D7D3-6CA6-AA3B-16AB2117A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B82EE-9724-0CB7-3B1D-74B9F48C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977BA-1827-D2B6-3F86-34FD9ABC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2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DEB8CB-AD07-D830-39D2-35A438E7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7F4F7-EC7C-7C28-B2F3-67450F90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DADA8-9D32-C1F6-6135-FF38D6C2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6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2A61-82DA-768F-1AB9-BD9FBB072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7D01F-2EF2-A147-0EBC-B94A45921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BEE7B-76AD-5432-5F10-60694B7B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2CB49-4D25-DC1E-6B05-FADE36D12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2DECB-E882-77B4-04BB-574C7183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5DB5B-F78E-6161-6339-F67E3292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B0924-BCE1-FAC9-9522-41B7614E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804C59-D5BC-5FE5-54C2-20CC69284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79B71-A911-C5E5-5739-0B814385F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CB442-CA16-EFF0-3A50-73B7BFF07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52ADD-7DFE-6C9B-DCA0-5C7E79FB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5C516-DAF4-E784-45AE-FDB0EEB38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2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1DBFE2-2F4A-1378-4807-E6B9FBA2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46D60-3A59-32F9-2D3A-5478DC878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35E4C-38DF-387B-B941-14B0CC791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BC2283-5A9B-4BAB-B9CA-26D412266749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4FB4B-A14A-F1EF-871C-11F54BA10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993E0-5B6E-B820-405B-677E3518E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8A8563-8B5B-4BD2-90BF-146711DF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1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jpe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jpg"/><Relationship Id="rId10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59D46445-8182-75CF-4B20-B6136D1BC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8" y="-484743"/>
            <a:ext cx="12192000" cy="81382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2C6C48-3807-F0B1-0541-7FB6E38ABE29}"/>
              </a:ext>
            </a:extLst>
          </p:cNvPr>
          <p:cNvSpPr txBox="1">
            <a:spLocks/>
          </p:cNvSpPr>
          <p:nvPr/>
        </p:nvSpPr>
        <p:spPr>
          <a:xfrm>
            <a:off x="92364" y="2507316"/>
            <a:ext cx="9923283" cy="17228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u="sng" noProof="0" dirty="0">
                <a:solidFill>
                  <a:schemeClr val="bg1"/>
                </a:solidFill>
              </a:rPr>
              <a:t>Development of cesium lead halide nanocomposite scintillators for high energy physics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E204E6-9F2D-2432-C506-DEE4B6E8D6F5}"/>
              </a:ext>
            </a:extLst>
          </p:cNvPr>
          <p:cNvGrpSpPr>
            <a:grpSpLocks noChangeAspect="1"/>
          </p:cNvGrpSpPr>
          <p:nvPr/>
        </p:nvGrpSpPr>
        <p:grpSpPr>
          <a:xfrm>
            <a:off x="10504440" y="167306"/>
            <a:ext cx="1479449" cy="4363656"/>
            <a:chOff x="10120611" y="98922"/>
            <a:chExt cx="1972961" cy="581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59D8B8-E414-837F-BF9F-D764C6D09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1436" y="3967829"/>
              <a:ext cx="1964775" cy="1950371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B062B75-D9BA-6369-E9D3-07728EAF0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4800" y="98922"/>
              <a:ext cx="1965600" cy="10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ERN Logo and symbol, meaning, history, PNG, brand">
              <a:extLst>
                <a:ext uri="{FF2B5EF4-FFF2-40B4-BE49-F238E27FC236}">
                  <a16:creationId xmlns:a16="http://schemas.microsoft.com/office/drawing/2014/main" id="{E455EAF6-4F85-0B34-CE7F-3B288A46C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7972" y="2214886"/>
              <a:ext cx="1965600" cy="16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5D37C14-03C8-1A53-ED43-14D452F74224}"/>
                </a:ext>
              </a:extLst>
            </p:cNvPr>
            <p:cNvGrpSpPr/>
            <p:nvPr/>
          </p:nvGrpSpPr>
          <p:grpSpPr>
            <a:xfrm>
              <a:off x="10120611" y="1315778"/>
              <a:ext cx="1965600" cy="766479"/>
              <a:chOff x="9956800" y="5526371"/>
              <a:chExt cx="2082800" cy="76647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7F3BAB6-3D0F-3D29-438F-C87D5CCB9F8D}"/>
                  </a:ext>
                </a:extLst>
              </p:cNvPr>
              <p:cNvSpPr/>
              <p:nvPr/>
            </p:nvSpPr>
            <p:spPr>
              <a:xfrm>
                <a:off x="9956800" y="5526371"/>
                <a:ext cx="2082800" cy="7664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9" name="Obrázek 12">
                <a:extLst>
                  <a:ext uri="{FF2B5EF4-FFF2-40B4-BE49-F238E27FC236}">
                    <a16:creationId xmlns:a16="http://schemas.microsoft.com/office/drawing/2014/main" id="{89675476-EF75-F6C6-A131-2BAA95A1BF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3200" y="5560924"/>
                <a:ext cx="1965600" cy="689135"/>
              </a:xfrm>
              <a:prstGeom prst="rect">
                <a:avLst/>
              </a:prstGeom>
            </p:spPr>
          </p:pic>
        </p:grp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FBC559BA-533F-9BBB-CE29-13788D56EA17}"/>
              </a:ext>
            </a:extLst>
          </p:cNvPr>
          <p:cNvSpPr txBox="1">
            <a:spLocks/>
          </p:cNvSpPr>
          <p:nvPr/>
        </p:nvSpPr>
        <p:spPr>
          <a:xfrm>
            <a:off x="92364" y="4174777"/>
            <a:ext cx="10202833" cy="815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i="1" noProof="0" dirty="0">
                <a:solidFill>
                  <a:schemeClr val="bg1"/>
                </a:solidFill>
              </a:rPr>
              <a:t>Jan Král</a:t>
            </a:r>
            <a:r>
              <a:rPr lang="en-US" sz="1800" b="1" i="1" baseline="30000" noProof="0" dirty="0">
                <a:solidFill>
                  <a:schemeClr val="bg1"/>
                </a:solidFill>
              </a:rPr>
              <a:t>1,2</a:t>
            </a:r>
            <a:r>
              <a:rPr lang="en-US" sz="1800" b="1" i="1" noProof="0" dirty="0">
                <a:solidFill>
                  <a:schemeClr val="bg1"/>
                </a:solidFill>
              </a:rPr>
              <a:t>, Vojtěch Zabloudil</a:t>
            </a:r>
            <a:r>
              <a:rPr lang="en-US" sz="1800" b="1" i="1" baseline="30000" noProof="0" dirty="0">
                <a:solidFill>
                  <a:schemeClr val="bg1"/>
                </a:solidFill>
              </a:rPr>
              <a:t>1,3</a:t>
            </a:r>
            <a:r>
              <a:rPr lang="en-US" sz="1800" b="1" i="1" noProof="0" dirty="0">
                <a:solidFill>
                  <a:schemeClr val="bg1"/>
                </a:solidFill>
              </a:rPr>
              <a:t>, </a:t>
            </a:r>
            <a:r>
              <a:rPr lang="cs-CZ" sz="1800" b="1" i="1" noProof="0" dirty="0">
                <a:solidFill>
                  <a:schemeClr val="bg1"/>
                </a:solidFill>
              </a:rPr>
              <a:t>Vladimír </a:t>
            </a:r>
            <a:r>
              <a:rPr lang="cs-CZ" sz="1800" b="1" i="1" dirty="0">
                <a:solidFill>
                  <a:schemeClr val="bg1"/>
                </a:solidFill>
              </a:rPr>
              <a:t>M</a:t>
            </a:r>
            <a:r>
              <a:rPr lang="cs-CZ" sz="1800" b="1" i="1" noProof="0" dirty="0">
                <a:solidFill>
                  <a:schemeClr val="bg1"/>
                </a:solidFill>
              </a:rPr>
              <a:t>ašek</a:t>
            </a:r>
            <a:r>
              <a:rPr lang="cs-CZ" sz="1800" b="1" i="1" baseline="30000" noProof="0" dirty="0">
                <a:solidFill>
                  <a:schemeClr val="bg1"/>
                </a:solidFill>
              </a:rPr>
              <a:t>1</a:t>
            </a:r>
            <a:r>
              <a:rPr lang="cs-CZ" sz="1800" b="1" i="1" noProof="0" dirty="0">
                <a:solidFill>
                  <a:schemeClr val="bg1"/>
                </a:solidFill>
              </a:rPr>
              <a:t>, </a:t>
            </a:r>
            <a:r>
              <a:rPr lang="en-US" sz="1800" b="1" i="1" noProof="0" dirty="0">
                <a:solidFill>
                  <a:schemeClr val="bg1"/>
                </a:solidFill>
              </a:rPr>
              <a:t>Petr Liška</a:t>
            </a:r>
            <a:r>
              <a:rPr lang="en-US" sz="1800" b="1" i="1" baseline="30000" noProof="0" dirty="0">
                <a:solidFill>
                  <a:schemeClr val="bg1"/>
                </a:solidFill>
              </a:rPr>
              <a:t>4,5</a:t>
            </a:r>
            <a:r>
              <a:rPr lang="en-US" sz="1800" b="1" i="1" noProof="0" dirty="0">
                <a:solidFill>
                  <a:schemeClr val="bg1"/>
                </a:solidFill>
              </a:rPr>
              <a:t>, Solangel Rojas</a:t>
            </a:r>
            <a:r>
              <a:rPr lang="en-US" sz="1800" b="1" i="1" baseline="30000" noProof="0" dirty="0">
                <a:solidFill>
                  <a:schemeClr val="bg1"/>
                </a:solidFill>
              </a:rPr>
              <a:t>1</a:t>
            </a:r>
            <a:r>
              <a:rPr lang="cs-CZ" sz="1800" b="1" i="1" noProof="0" dirty="0">
                <a:solidFill>
                  <a:schemeClr val="bg1"/>
                </a:solidFill>
              </a:rPr>
              <a:t>, </a:t>
            </a:r>
            <a:r>
              <a:rPr lang="en-US" sz="1800" b="1" i="1" noProof="0" dirty="0">
                <a:solidFill>
                  <a:schemeClr val="bg1"/>
                </a:solidFill>
              </a:rPr>
              <a:t>Vladimir Babin</a:t>
            </a:r>
            <a:r>
              <a:rPr lang="en-US" sz="1800" b="1" i="1" baseline="30000" noProof="0" dirty="0">
                <a:solidFill>
                  <a:schemeClr val="bg1"/>
                </a:solidFill>
              </a:rPr>
              <a:t>2</a:t>
            </a:r>
            <a:r>
              <a:rPr lang="en-US" sz="1800" b="1" i="1" noProof="0" dirty="0">
                <a:solidFill>
                  <a:schemeClr val="bg1"/>
                </a:solidFill>
              </a:rPr>
              <a:t>, Jan Valenta</a:t>
            </a:r>
            <a:r>
              <a:rPr lang="en-US" sz="1800" b="1" i="1" baseline="30000" noProof="0" dirty="0">
                <a:solidFill>
                  <a:schemeClr val="bg1"/>
                </a:solidFill>
              </a:rPr>
              <a:t>6</a:t>
            </a:r>
            <a:r>
              <a:rPr lang="en-US" sz="1800" b="1" i="1" noProof="0" dirty="0">
                <a:solidFill>
                  <a:schemeClr val="bg1"/>
                </a:solidFill>
              </a:rPr>
              <a:t>, Václav Čuba</a:t>
            </a:r>
            <a:r>
              <a:rPr lang="en-US" sz="1800" b="1" i="1" baseline="30000" noProof="0" dirty="0">
                <a:solidFill>
                  <a:schemeClr val="bg1"/>
                </a:solidFill>
              </a:rPr>
              <a:t>1</a:t>
            </a:r>
            <a:r>
              <a:rPr lang="en-US" sz="1800" b="1" i="1" noProof="0" dirty="0">
                <a:solidFill>
                  <a:schemeClr val="bg1"/>
                </a:solidFill>
              </a:rPr>
              <a:t>, Eva Mihóková</a:t>
            </a:r>
            <a:r>
              <a:rPr lang="en-US" sz="1800" b="1" i="1" baseline="30000" noProof="0" dirty="0">
                <a:solidFill>
                  <a:schemeClr val="bg1"/>
                </a:solidFill>
              </a:rPr>
              <a:t>1,2</a:t>
            </a:r>
            <a:r>
              <a:rPr lang="en-US" sz="1800" b="1" i="1" noProof="0" dirty="0">
                <a:solidFill>
                  <a:schemeClr val="bg1"/>
                </a:solidFill>
              </a:rPr>
              <a:t>, Kateřina Děcká</a:t>
            </a:r>
            <a:r>
              <a:rPr lang="en-US" sz="1800" b="1" i="1" baseline="30000" noProof="0" dirty="0">
                <a:solidFill>
                  <a:schemeClr val="bg1"/>
                </a:solidFill>
              </a:rPr>
              <a:t>1,2</a:t>
            </a:r>
            <a:r>
              <a:rPr lang="en-US" sz="1800" b="1" i="1" noProof="0" dirty="0">
                <a:solidFill>
                  <a:schemeClr val="bg1"/>
                </a:solidFill>
              </a:rPr>
              <a:t>, Etiennette Auffray</a:t>
            </a:r>
            <a:r>
              <a:rPr lang="en-US" sz="1800" b="1" i="1" baseline="30000" noProof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FD6505-55CE-AAF8-8EB9-C66589E0AE68}"/>
              </a:ext>
            </a:extLst>
          </p:cNvPr>
          <p:cNvSpPr txBox="1"/>
          <p:nvPr/>
        </p:nvSpPr>
        <p:spPr>
          <a:xfrm>
            <a:off x="7828519" y="5116903"/>
            <a:ext cx="4359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noProof="0" dirty="0">
                <a:solidFill>
                  <a:schemeClr val="bg1"/>
                </a:solidFill>
              </a:rPr>
              <a:t>SCINT 2026, Gyeongju, Korea, 28.5.2026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A2871-A84D-225E-1CD6-3327CD0D48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9463" y="5518322"/>
            <a:ext cx="4968769" cy="7666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CF202C-A0B6-22FF-6A3D-E4CCE88AA3B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5218" b="23485"/>
          <a:stretch>
            <a:fillRect/>
          </a:stretch>
        </p:blipFill>
        <p:spPr>
          <a:xfrm>
            <a:off x="0" y="6327547"/>
            <a:ext cx="12192000" cy="5259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8286DB-41F3-890C-9CF2-C02CE2C90F66}"/>
              </a:ext>
            </a:extLst>
          </p:cNvPr>
          <p:cNvSpPr txBox="1"/>
          <p:nvPr/>
        </p:nvSpPr>
        <p:spPr>
          <a:xfrm>
            <a:off x="88596" y="4793737"/>
            <a:ext cx="61648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i="1" baseline="30000" dirty="0">
                <a:solidFill>
                  <a:schemeClr val="bg1"/>
                </a:solidFill>
              </a:rPr>
              <a:t>1 </a:t>
            </a:r>
            <a:r>
              <a:rPr lang="cs-CZ" sz="1050" i="1" dirty="0" err="1">
                <a:solidFill>
                  <a:schemeClr val="bg1"/>
                </a:solidFill>
              </a:rPr>
              <a:t>Faculty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cs-CZ" sz="1050" i="1" dirty="0" err="1">
                <a:solidFill>
                  <a:schemeClr val="bg1"/>
                </a:solidFill>
              </a:rPr>
              <a:t>of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cs-CZ" sz="1050" i="1" dirty="0" err="1">
                <a:solidFill>
                  <a:schemeClr val="bg1"/>
                </a:solidFill>
              </a:rPr>
              <a:t>Nuclear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cs-CZ" sz="1050" i="1" dirty="0" err="1">
                <a:solidFill>
                  <a:schemeClr val="bg1"/>
                </a:solidFill>
              </a:rPr>
              <a:t>Sciences</a:t>
            </a:r>
            <a:r>
              <a:rPr lang="cs-CZ" sz="1050" i="1" dirty="0">
                <a:solidFill>
                  <a:schemeClr val="bg1"/>
                </a:solidFill>
              </a:rPr>
              <a:t> and </a:t>
            </a:r>
            <a:r>
              <a:rPr lang="cs-CZ" sz="1050" i="1" dirty="0" err="1">
                <a:solidFill>
                  <a:schemeClr val="bg1"/>
                </a:solidFill>
              </a:rPr>
              <a:t>Physical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cs-CZ" sz="1050" i="1" dirty="0" err="1">
                <a:solidFill>
                  <a:schemeClr val="bg1"/>
                </a:solidFill>
              </a:rPr>
              <a:t>Engineering</a:t>
            </a:r>
            <a:r>
              <a:rPr lang="cs-CZ" sz="1050" i="1" dirty="0">
                <a:solidFill>
                  <a:schemeClr val="bg1"/>
                </a:solidFill>
              </a:rPr>
              <a:t>, Czech </a:t>
            </a:r>
            <a:r>
              <a:rPr lang="cs-CZ" sz="1050" i="1" dirty="0" err="1">
                <a:solidFill>
                  <a:schemeClr val="bg1"/>
                </a:solidFill>
              </a:rPr>
              <a:t>Technical</a:t>
            </a:r>
            <a:r>
              <a:rPr lang="cs-CZ" sz="1050" i="1" dirty="0">
                <a:solidFill>
                  <a:schemeClr val="bg1"/>
                </a:solidFill>
              </a:rPr>
              <a:t> University in Prague, Prague, Czech Republic</a:t>
            </a:r>
          </a:p>
          <a:p>
            <a:r>
              <a:rPr lang="cs-CZ" sz="1050" i="1" baseline="30000" dirty="0">
                <a:solidFill>
                  <a:schemeClr val="bg1"/>
                </a:solidFill>
              </a:rPr>
              <a:t>2</a:t>
            </a:r>
            <a:r>
              <a:rPr lang="cs-CZ" sz="1050" i="1" dirty="0">
                <a:solidFill>
                  <a:schemeClr val="bg1"/>
                </a:solidFill>
              </a:rPr>
              <a:t> Institute </a:t>
            </a:r>
            <a:r>
              <a:rPr lang="cs-CZ" sz="1050" i="1" dirty="0" err="1">
                <a:solidFill>
                  <a:schemeClr val="bg1"/>
                </a:solidFill>
              </a:rPr>
              <a:t>of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cs-CZ" sz="1050" i="1" dirty="0" err="1">
                <a:solidFill>
                  <a:schemeClr val="bg1"/>
                </a:solidFill>
              </a:rPr>
              <a:t>Physics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cs-CZ" sz="1050" i="1" dirty="0" err="1">
                <a:solidFill>
                  <a:schemeClr val="bg1"/>
                </a:solidFill>
              </a:rPr>
              <a:t>of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cs-CZ" sz="1050" i="1" dirty="0" err="1">
                <a:solidFill>
                  <a:schemeClr val="bg1"/>
                </a:solidFill>
              </a:rPr>
              <a:t>the</a:t>
            </a:r>
            <a:r>
              <a:rPr lang="cs-CZ" sz="1050" i="1" dirty="0">
                <a:solidFill>
                  <a:schemeClr val="bg1"/>
                </a:solidFill>
              </a:rPr>
              <a:t> Czech </a:t>
            </a:r>
            <a:r>
              <a:rPr lang="cs-CZ" sz="1050" i="1" dirty="0" err="1">
                <a:solidFill>
                  <a:schemeClr val="bg1"/>
                </a:solidFill>
              </a:rPr>
              <a:t>Academy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cs-CZ" sz="1050" i="1" dirty="0" err="1">
                <a:solidFill>
                  <a:schemeClr val="bg1"/>
                </a:solidFill>
              </a:rPr>
              <a:t>of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cs-CZ" sz="1050" i="1" dirty="0" err="1">
                <a:solidFill>
                  <a:schemeClr val="bg1"/>
                </a:solidFill>
              </a:rPr>
              <a:t>Sciences</a:t>
            </a:r>
            <a:r>
              <a:rPr lang="cs-CZ" sz="1050" i="1" dirty="0">
                <a:solidFill>
                  <a:schemeClr val="bg1"/>
                </a:solidFill>
              </a:rPr>
              <a:t>, Prague, Czech Republic</a:t>
            </a:r>
          </a:p>
          <a:p>
            <a:r>
              <a:rPr lang="cs-CZ" sz="1050" i="1" baseline="30000" dirty="0">
                <a:solidFill>
                  <a:schemeClr val="bg1"/>
                </a:solidFill>
              </a:rPr>
              <a:t>3</a:t>
            </a:r>
            <a:r>
              <a:rPr lang="en-GB" sz="1050" i="1" dirty="0">
                <a:solidFill>
                  <a:schemeClr val="bg1"/>
                </a:solidFill>
              </a:rPr>
              <a:t>European Organization for Nuclear Research (CERN)</a:t>
            </a:r>
            <a:r>
              <a:rPr lang="cs-CZ" sz="1050" i="1" dirty="0">
                <a:solidFill>
                  <a:schemeClr val="bg1"/>
                </a:solidFill>
              </a:rPr>
              <a:t>, </a:t>
            </a:r>
            <a:r>
              <a:rPr lang="cs-CZ" sz="1050" i="1" dirty="0" err="1">
                <a:solidFill>
                  <a:schemeClr val="bg1"/>
                </a:solidFill>
              </a:rPr>
              <a:t>Meyrin</a:t>
            </a:r>
            <a:r>
              <a:rPr lang="cs-CZ" sz="1050" i="1" dirty="0">
                <a:solidFill>
                  <a:schemeClr val="bg1"/>
                </a:solidFill>
              </a:rPr>
              <a:t>, </a:t>
            </a:r>
            <a:r>
              <a:rPr lang="cs-CZ" sz="1050" i="1" dirty="0" err="1">
                <a:solidFill>
                  <a:schemeClr val="bg1"/>
                </a:solidFill>
              </a:rPr>
              <a:t>Switzerland</a:t>
            </a:r>
            <a:endParaRPr lang="cs-CZ" sz="1050" i="1" dirty="0">
              <a:solidFill>
                <a:schemeClr val="bg1"/>
              </a:solidFill>
            </a:endParaRPr>
          </a:p>
          <a:p>
            <a:r>
              <a:rPr lang="cs-CZ" sz="1050" i="1" baseline="30000" dirty="0">
                <a:solidFill>
                  <a:schemeClr val="bg1"/>
                </a:solidFill>
              </a:rPr>
              <a:t>4</a:t>
            </a:r>
            <a:r>
              <a:rPr lang="cs-CZ" sz="1050" i="1" dirty="0">
                <a:solidFill>
                  <a:schemeClr val="bg1"/>
                </a:solidFill>
              </a:rPr>
              <a:t> CEITEC, Brno University </a:t>
            </a:r>
            <a:r>
              <a:rPr lang="cs-CZ" sz="1050" i="1" dirty="0" err="1">
                <a:solidFill>
                  <a:schemeClr val="bg1"/>
                </a:solidFill>
              </a:rPr>
              <a:t>of</a:t>
            </a:r>
            <a:r>
              <a:rPr lang="cs-CZ" sz="1050" i="1" dirty="0">
                <a:solidFill>
                  <a:schemeClr val="bg1"/>
                </a:solidFill>
              </a:rPr>
              <a:t> Technology, Brno, Czech Republic</a:t>
            </a:r>
          </a:p>
          <a:p>
            <a:r>
              <a:rPr lang="cs-CZ" sz="1050" i="1" baseline="30000" dirty="0">
                <a:solidFill>
                  <a:schemeClr val="bg1"/>
                </a:solidFill>
              </a:rPr>
              <a:t>5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en-GB" sz="1050" i="1" dirty="0">
                <a:solidFill>
                  <a:schemeClr val="bg1"/>
                </a:solidFill>
              </a:rPr>
              <a:t>Institute of Physical Engineering, Faculty of Mechanical Engineering, Brno University of Technology</a:t>
            </a:r>
            <a:r>
              <a:rPr lang="cs-CZ" sz="1050" i="1" dirty="0">
                <a:solidFill>
                  <a:schemeClr val="bg1"/>
                </a:solidFill>
              </a:rPr>
              <a:t>, Brno, Czech Republic</a:t>
            </a:r>
          </a:p>
          <a:p>
            <a:r>
              <a:rPr lang="cs-CZ" sz="1050" i="1" baseline="30000" dirty="0">
                <a:solidFill>
                  <a:schemeClr val="bg1"/>
                </a:solidFill>
              </a:rPr>
              <a:t>6 </a:t>
            </a:r>
            <a:r>
              <a:rPr lang="cs-CZ" sz="1050" i="1" dirty="0" err="1">
                <a:solidFill>
                  <a:schemeClr val="bg1"/>
                </a:solidFill>
              </a:rPr>
              <a:t>Faculty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cs-CZ" sz="1050" i="1" dirty="0" err="1">
                <a:solidFill>
                  <a:schemeClr val="bg1"/>
                </a:solidFill>
              </a:rPr>
              <a:t>of</a:t>
            </a:r>
            <a:r>
              <a:rPr lang="cs-CZ" sz="1050" i="1" dirty="0">
                <a:solidFill>
                  <a:schemeClr val="bg1"/>
                </a:solidFill>
              </a:rPr>
              <a:t> </a:t>
            </a:r>
            <a:r>
              <a:rPr lang="cs-CZ" sz="1050" i="1" dirty="0" err="1">
                <a:solidFill>
                  <a:schemeClr val="bg1"/>
                </a:solidFill>
              </a:rPr>
              <a:t>Mathematics</a:t>
            </a:r>
            <a:r>
              <a:rPr lang="cs-CZ" sz="1050" i="1" dirty="0">
                <a:solidFill>
                  <a:schemeClr val="bg1"/>
                </a:solidFill>
              </a:rPr>
              <a:t> and </a:t>
            </a:r>
            <a:r>
              <a:rPr lang="cs-CZ" sz="1050" i="1" dirty="0" err="1">
                <a:solidFill>
                  <a:schemeClr val="bg1"/>
                </a:solidFill>
              </a:rPr>
              <a:t>Physics</a:t>
            </a:r>
            <a:r>
              <a:rPr lang="cs-CZ" sz="1050" i="1" dirty="0">
                <a:solidFill>
                  <a:schemeClr val="bg1"/>
                </a:solidFill>
              </a:rPr>
              <a:t>, Charles University, Prague,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0587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AEAB7-3BE6-15E0-4945-16A0F2B5A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2AEEECAA-3261-602A-38C6-59FD943B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D77FF8-36FF-46A0-0258-BBC30F965CD2}"/>
              </a:ext>
            </a:extLst>
          </p:cNvPr>
          <p:cNvSpPr/>
          <p:nvPr/>
        </p:nvSpPr>
        <p:spPr>
          <a:xfrm>
            <a:off x="78658" y="833120"/>
            <a:ext cx="12034684" cy="59815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65EE9D-64AE-E445-C44E-CB6289E3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" y="-20305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noProof="0" dirty="0">
                <a:solidFill>
                  <a:schemeClr val="bg1"/>
                </a:solidFill>
              </a:rPr>
              <a:t>AHFS +ATMOS functionalization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AC1CAF-C9D9-F915-1D26-D096B93EC941}"/>
              </a:ext>
            </a:extLst>
          </p:cNvPr>
          <p:cNvSpPr txBox="1"/>
          <p:nvPr/>
        </p:nvSpPr>
        <p:spPr>
          <a:xfrm>
            <a:off x="11839649" y="6476490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8</a:t>
            </a:r>
          </a:p>
        </p:txBody>
      </p:sp>
      <p:pic>
        <p:nvPicPr>
          <p:cNvPr id="7" name="Content Placeholder 5" descr="A green and black test tube&#10;&#10;AI-generated content may be incorrect.">
            <a:extLst>
              <a:ext uri="{FF2B5EF4-FFF2-40B4-BE49-F238E27FC236}">
                <a16:creationId xmlns:a16="http://schemas.microsoft.com/office/drawing/2014/main" id="{E2BFDFAF-8026-D1EC-AFD3-13A26277D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61" y="933529"/>
            <a:ext cx="4699149" cy="1756921"/>
          </a:xfrm>
        </p:spPr>
      </p:pic>
      <p:pic>
        <p:nvPicPr>
          <p:cNvPr id="8" name="Picture 7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0BEA8E41-F575-73CB-A54E-DCC0BCB3C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/>
          <a:stretch>
            <a:fillRect/>
          </a:stretch>
        </p:blipFill>
        <p:spPr>
          <a:xfrm>
            <a:off x="129159" y="898017"/>
            <a:ext cx="3013201" cy="17173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8AF6F8-DE62-58FB-0949-A46E63E21171}"/>
              </a:ext>
            </a:extLst>
          </p:cNvPr>
          <p:cNvSpPr/>
          <p:nvPr/>
        </p:nvSpPr>
        <p:spPr>
          <a:xfrm>
            <a:off x="3313471" y="898017"/>
            <a:ext cx="4955458" cy="189434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93E28-0D77-FFA6-2B2D-1E7846F06A68}"/>
              </a:ext>
            </a:extLst>
          </p:cNvPr>
          <p:cNvSpPr/>
          <p:nvPr/>
        </p:nvSpPr>
        <p:spPr>
          <a:xfrm>
            <a:off x="8532797" y="894201"/>
            <a:ext cx="3520212" cy="189434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27C9D9-28D8-37B1-5A40-E10DBA974BD0}"/>
              </a:ext>
            </a:extLst>
          </p:cNvPr>
          <p:cNvGrpSpPr/>
          <p:nvPr/>
        </p:nvGrpSpPr>
        <p:grpSpPr>
          <a:xfrm>
            <a:off x="8542629" y="956039"/>
            <a:ext cx="3598232" cy="1734411"/>
            <a:chOff x="8542629" y="956039"/>
            <a:chExt cx="3598232" cy="1734411"/>
          </a:xfrm>
        </p:grpSpPr>
        <p:pic>
          <p:nvPicPr>
            <p:cNvPr id="3" name="Picture 2" descr="A group of vials with green liquid&#10;&#10;AI-generated content may be incorrect.">
              <a:extLst>
                <a:ext uri="{FF2B5EF4-FFF2-40B4-BE49-F238E27FC236}">
                  <a16:creationId xmlns:a16="http://schemas.microsoft.com/office/drawing/2014/main" id="{9DA80DE8-375C-36F5-41BA-45A1106A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94" t="53972"/>
            <a:stretch>
              <a:fillRect/>
            </a:stretch>
          </p:blipFill>
          <p:spPr>
            <a:xfrm>
              <a:off x="8542629" y="973073"/>
              <a:ext cx="3598232" cy="171737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5F20FF-A452-EE46-C709-F7834006AF72}"/>
                </a:ext>
              </a:extLst>
            </p:cNvPr>
            <p:cNvSpPr/>
            <p:nvPr/>
          </p:nvSpPr>
          <p:spPr>
            <a:xfrm rot="20333728">
              <a:off x="9038736" y="1068770"/>
              <a:ext cx="870103" cy="143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6E1B0F-FBCB-C39D-2EA7-F9F9271879C0}"/>
                </a:ext>
              </a:extLst>
            </p:cNvPr>
            <p:cNvSpPr/>
            <p:nvPr/>
          </p:nvSpPr>
          <p:spPr>
            <a:xfrm rot="20333728">
              <a:off x="9855791" y="956039"/>
              <a:ext cx="135436" cy="96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0EEE666-11A7-3B2B-23C6-EC36D081F43B}"/>
              </a:ext>
            </a:extLst>
          </p:cNvPr>
          <p:cNvSpPr txBox="1"/>
          <p:nvPr/>
        </p:nvSpPr>
        <p:spPr>
          <a:xfrm>
            <a:off x="8544165" y="436673"/>
            <a:ext cx="3459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solidFill>
                  <a:schemeClr val="bg1"/>
                </a:solidFill>
              </a:rPr>
              <a:t>A</a:t>
            </a:r>
            <a:r>
              <a:rPr lang="en-US" sz="2000" noProof="0" dirty="0">
                <a:solidFill>
                  <a:schemeClr val="bg1"/>
                </a:solidFill>
              </a:rPr>
              <a:t>HFS + </a:t>
            </a:r>
            <a:r>
              <a:rPr lang="en-US" sz="2000" b="1" noProof="0" dirty="0">
                <a:solidFill>
                  <a:schemeClr val="bg1"/>
                </a:solidFill>
              </a:rPr>
              <a:t>A</a:t>
            </a:r>
            <a:r>
              <a:rPr lang="en-US" sz="2000" noProof="0" dirty="0">
                <a:solidFill>
                  <a:schemeClr val="bg1"/>
                </a:solidFill>
              </a:rPr>
              <a:t>TMOS</a:t>
            </a:r>
            <a:r>
              <a:rPr lang="en-US" sz="2000" b="1" noProof="0" dirty="0">
                <a:solidFill>
                  <a:schemeClr val="bg1"/>
                </a:solidFill>
              </a:rPr>
              <a:t> </a:t>
            </a:r>
            <a:r>
              <a:rPr lang="en-US" sz="2000" noProof="0" dirty="0">
                <a:solidFill>
                  <a:schemeClr val="bg1"/>
                </a:solidFill>
              </a:rPr>
              <a:t>=</a:t>
            </a:r>
            <a:r>
              <a:rPr lang="en-US" sz="2000" b="1" noProof="0" dirty="0">
                <a:solidFill>
                  <a:schemeClr val="bg1"/>
                </a:solidFill>
              </a:rPr>
              <a:t> AA </a:t>
            </a:r>
            <a:r>
              <a:rPr lang="en-US" sz="2000" noProof="0" dirty="0">
                <a:solidFill>
                  <a:schemeClr val="bg1"/>
                </a:solidFill>
              </a:rPr>
              <a:t>samples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C8689-030D-D96F-B2A1-172128651B1B}"/>
              </a:ext>
            </a:extLst>
          </p:cNvPr>
          <p:cNvSpPr txBox="1"/>
          <p:nvPr/>
        </p:nvSpPr>
        <p:spPr>
          <a:xfrm>
            <a:off x="8504836" y="36563"/>
            <a:ext cx="3877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solidFill>
                  <a:schemeClr val="bg1"/>
                </a:solidFill>
              </a:rPr>
              <a:t>A</a:t>
            </a:r>
            <a:r>
              <a:rPr lang="en-US" sz="2000" noProof="0" dirty="0">
                <a:solidFill>
                  <a:schemeClr val="bg1"/>
                </a:solidFill>
              </a:rPr>
              <a:t>HFS =</a:t>
            </a:r>
            <a:r>
              <a:rPr lang="en-US" sz="2000" b="1" noProof="0" dirty="0">
                <a:solidFill>
                  <a:schemeClr val="bg1"/>
                </a:solidFill>
              </a:rPr>
              <a:t> A </a:t>
            </a:r>
            <a:r>
              <a:rPr lang="en-US" sz="2000" noProof="0" dirty="0">
                <a:solidFill>
                  <a:schemeClr val="bg1"/>
                </a:solidFill>
              </a:rPr>
              <a:t>samples</a:t>
            </a:r>
          </a:p>
        </p:txBody>
      </p:sp>
      <p:pic>
        <p:nvPicPr>
          <p:cNvPr id="21" name="Picture 20" descr="A graph of a graph of different colors&#10;&#10;AI-generated content may be incorrect.">
            <a:extLst>
              <a:ext uri="{FF2B5EF4-FFF2-40B4-BE49-F238E27FC236}">
                <a16:creationId xmlns:a16="http://schemas.microsoft.com/office/drawing/2014/main" id="{610B2BF7-BD89-555E-C45B-5CB25016B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5" y="3086897"/>
            <a:ext cx="3768880" cy="3551264"/>
          </a:xfrm>
          <a:prstGeom prst="rect">
            <a:avLst/>
          </a:prstGeom>
        </p:spPr>
      </p:pic>
      <p:pic>
        <p:nvPicPr>
          <p:cNvPr id="23" name="Picture 22" descr="A close-up of a black and white photo of a group of small squares&#10;&#10;AI-generated content may be incorrect.">
            <a:extLst>
              <a:ext uri="{FF2B5EF4-FFF2-40B4-BE49-F238E27FC236}">
                <a16:creationId xmlns:a16="http://schemas.microsoft.com/office/drawing/2014/main" id="{107A96D4-0BB3-549B-8082-D9970209A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" y="864663"/>
            <a:ext cx="3118572" cy="20576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03F96C0-F5EB-4439-93FF-AC7639C87DF2}"/>
              </a:ext>
            </a:extLst>
          </p:cNvPr>
          <p:cNvSpPr txBox="1"/>
          <p:nvPr/>
        </p:nvSpPr>
        <p:spPr>
          <a:xfrm>
            <a:off x="7074117" y="960287"/>
            <a:ext cx="124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92D050"/>
                </a:solidFill>
              </a:rPr>
              <a:t>95% PLQY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AE2B06-80E2-0789-60BA-5CCD15309468}"/>
              </a:ext>
            </a:extLst>
          </p:cNvPr>
          <p:cNvSpPr txBox="1"/>
          <p:nvPr/>
        </p:nvSpPr>
        <p:spPr>
          <a:xfrm>
            <a:off x="10808936" y="2471733"/>
            <a:ext cx="124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92D050"/>
                </a:solidFill>
              </a:rPr>
              <a:t>60% PLQY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988B32-21BD-2068-0C5A-DC3A3BCEF5D2}"/>
              </a:ext>
            </a:extLst>
          </p:cNvPr>
          <p:cNvSpPr txBox="1"/>
          <p:nvPr/>
        </p:nvSpPr>
        <p:spPr>
          <a:xfrm>
            <a:off x="3313869" y="928013"/>
            <a:ext cx="124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FF0000"/>
                </a:solidFill>
              </a:rPr>
              <a:t>45% PLQY</a:t>
            </a:r>
          </a:p>
        </p:txBody>
      </p:sp>
      <p:pic>
        <p:nvPicPr>
          <p:cNvPr id="10" name="Picture 9" descr="A graph of a yellow circle with green lines and a blue line&#10;&#10;AI-generated content may be incorrect.">
            <a:extLst>
              <a:ext uri="{FF2B5EF4-FFF2-40B4-BE49-F238E27FC236}">
                <a16:creationId xmlns:a16="http://schemas.microsoft.com/office/drawing/2014/main" id="{C06DA238-3AF9-112D-49C9-0CD6C51B5D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28" y="3212326"/>
            <a:ext cx="3894330" cy="2338521"/>
          </a:xfrm>
          <a:prstGeom prst="rect">
            <a:avLst/>
          </a:prstGeom>
        </p:spPr>
      </p:pic>
      <p:pic>
        <p:nvPicPr>
          <p:cNvPr id="22" name="Picture 21" descr="A collage of images of a red and yellow substance&#10;&#10;Description automatically generated with medium confidence">
            <a:extLst>
              <a:ext uri="{FF2B5EF4-FFF2-40B4-BE49-F238E27FC236}">
                <a16:creationId xmlns:a16="http://schemas.microsoft.com/office/drawing/2014/main" id="{8726EED8-E371-FDD4-654D-4D269C20BA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3" b="5332"/>
          <a:stretch/>
        </p:blipFill>
        <p:spPr>
          <a:xfrm>
            <a:off x="8563236" y="3075986"/>
            <a:ext cx="3182720" cy="24748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56D559-91CE-1239-E031-4D54491E8291}"/>
              </a:ext>
            </a:extLst>
          </p:cNvPr>
          <p:cNvSpPr txBox="1"/>
          <p:nvPr/>
        </p:nvSpPr>
        <p:spPr>
          <a:xfrm rot="5400000">
            <a:off x="10496534" y="4770065"/>
            <a:ext cx="2985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noProof="0" dirty="0"/>
              <a:t>Decreasing NC cluster size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C7D60DA-EAD5-1E47-28D9-2F0ADB4B3EEF}"/>
              </a:ext>
            </a:extLst>
          </p:cNvPr>
          <p:cNvCxnSpPr>
            <a:cxnSpLocks/>
          </p:cNvCxnSpPr>
          <p:nvPr/>
        </p:nvCxnSpPr>
        <p:spPr>
          <a:xfrm flipH="1">
            <a:off x="11863634" y="3150612"/>
            <a:ext cx="9236" cy="2400235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none" w="lg" len="lg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29C9DA1-7747-A3E1-0A72-C657D48F5B84}"/>
              </a:ext>
            </a:extLst>
          </p:cNvPr>
          <p:cNvSpPr txBox="1"/>
          <p:nvPr/>
        </p:nvSpPr>
        <p:spPr>
          <a:xfrm>
            <a:off x="4361923" y="5754978"/>
            <a:ext cx="8285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noProof="0" dirty="0"/>
              <a:t>transparency improvement </a:t>
            </a:r>
            <a:r>
              <a:rPr lang="en-US" sz="2400" noProof="0" dirty="0"/>
              <a:t>with allyl-functionalization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noProof="0" dirty="0"/>
              <a:t>reduced agglomeration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EF62B2-E0F2-0BD0-D8A6-43A95E49DC9F}"/>
              </a:ext>
            </a:extLst>
          </p:cNvPr>
          <p:cNvSpPr txBox="1"/>
          <p:nvPr/>
        </p:nvSpPr>
        <p:spPr>
          <a:xfrm>
            <a:off x="8407298" y="6278198"/>
            <a:ext cx="4032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noProof="0" dirty="0">
                <a:solidFill>
                  <a:srgbClr val="333333"/>
                </a:solidFill>
                <a:effectLst/>
              </a:rPr>
              <a:t>Jan Král </a:t>
            </a:r>
            <a:r>
              <a:rPr lang="en-US" sz="1400" b="0" i="1" noProof="0" dirty="0">
                <a:solidFill>
                  <a:srgbClr val="333333"/>
                </a:solidFill>
                <a:effectLst/>
              </a:rPr>
              <a:t>et al.</a:t>
            </a:r>
            <a:r>
              <a:rPr lang="en-US" sz="1400" b="0" i="0" noProof="0" dirty="0">
                <a:solidFill>
                  <a:srgbClr val="333333"/>
                </a:solidFill>
                <a:effectLst/>
              </a:rPr>
              <a:t> 2025 </a:t>
            </a:r>
            <a:r>
              <a:rPr lang="en-US" sz="1400" b="0" i="1" noProof="0" dirty="0">
                <a:solidFill>
                  <a:srgbClr val="333333"/>
                </a:solidFill>
                <a:effectLst/>
              </a:rPr>
              <a:t>J. Phys. Mater.</a:t>
            </a:r>
            <a:r>
              <a:rPr lang="en-US" sz="1400" b="0" i="0" noProof="0" dirty="0">
                <a:solidFill>
                  <a:srgbClr val="333333"/>
                </a:solidFill>
                <a:effectLst/>
              </a:rPr>
              <a:t> </a:t>
            </a:r>
            <a:r>
              <a:rPr lang="en-US" sz="1400" b="1" i="0" noProof="0" dirty="0">
                <a:solidFill>
                  <a:srgbClr val="333333"/>
                </a:solidFill>
                <a:effectLst/>
              </a:rPr>
              <a:t>8</a:t>
            </a:r>
            <a:r>
              <a:rPr lang="en-US" sz="1400" b="0" i="0" noProof="0" dirty="0">
                <a:solidFill>
                  <a:srgbClr val="333333"/>
                </a:solidFill>
                <a:effectLst/>
              </a:rPr>
              <a:t> 015007</a:t>
            </a:r>
            <a:endParaRPr lang="en-US" sz="1400" noProof="0" dirty="0"/>
          </a:p>
        </p:txBody>
      </p:sp>
    </p:spTree>
    <p:extLst>
      <p:ext uri="{BB962C8B-B14F-4D97-AF65-F5344CB8AC3E}">
        <p14:creationId xmlns:p14="http://schemas.microsoft.com/office/powerpoint/2010/main" val="13792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0" grpId="0"/>
      <p:bldP spid="31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CEA82-4E25-00BB-B29E-8073ECD58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D418CA80-34C8-9491-B187-5497C56F4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01C9580-B2F9-B76D-EAA8-5F93EFBEBF41}"/>
              </a:ext>
            </a:extLst>
          </p:cNvPr>
          <p:cNvSpPr/>
          <p:nvPr/>
        </p:nvSpPr>
        <p:spPr>
          <a:xfrm>
            <a:off x="78658" y="833120"/>
            <a:ext cx="12034684" cy="59815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9C510-FE58-D62D-DFB7-F5110EFD1B13}"/>
              </a:ext>
            </a:extLst>
          </p:cNvPr>
          <p:cNvSpPr txBox="1"/>
          <p:nvPr/>
        </p:nvSpPr>
        <p:spPr>
          <a:xfrm>
            <a:off x="11810873" y="6474891"/>
            <a:ext cx="57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993947-3700-9E99-9851-ED14C8BE41BC}"/>
              </a:ext>
            </a:extLst>
          </p:cNvPr>
          <p:cNvSpPr txBox="1"/>
          <p:nvPr/>
        </p:nvSpPr>
        <p:spPr>
          <a:xfrm>
            <a:off x="213927" y="1399348"/>
            <a:ext cx="4337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noProof="0" dirty="0"/>
              <a:t>PL and RL spectra preservation across range of NC loading and with polymerization temperatures up to 110°C</a:t>
            </a:r>
            <a:endParaRPr lang="en-US" sz="2400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A87296-74F4-6D58-AB60-E077EB9E335F}"/>
              </a:ext>
            </a:extLst>
          </p:cNvPr>
          <p:cNvSpPr txBox="1"/>
          <p:nvPr/>
        </p:nvSpPr>
        <p:spPr>
          <a:xfrm>
            <a:off x="213927" y="3937790"/>
            <a:ext cx="3389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noProof="0" dirty="0"/>
              <a:t>nanocrystal loading pushed up to 40 </a:t>
            </a:r>
            <a:r>
              <a:rPr lang="en-US" sz="2400" b="1" noProof="0" dirty="0" err="1"/>
              <a:t>wt</a:t>
            </a:r>
            <a:r>
              <a:rPr lang="en-US" sz="2400" b="1" noProof="0" dirty="0"/>
              <a:t>%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B2BA161-A490-877A-5B24-27CA5547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" y="-20305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noProof="0" dirty="0">
                <a:solidFill>
                  <a:schemeClr val="bg1"/>
                </a:solidFill>
              </a:rPr>
              <a:t>PL and RL properties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035990-FA0B-2AE6-D0BE-03DE5A1BA49A}"/>
              </a:ext>
            </a:extLst>
          </p:cNvPr>
          <p:cNvGrpSpPr/>
          <p:nvPr/>
        </p:nvGrpSpPr>
        <p:grpSpPr>
          <a:xfrm>
            <a:off x="3903215" y="3802560"/>
            <a:ext cx="7678554" cy="2985390"/>
            <a:chOff x="3986355" y="3489501"/>
            <a:chExt cx="7678554" cy="29853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C273C0-FF28-09CA-1AD1-FBDCBEE74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1"/>
            <a:stretch>
              <a:fillRect/>
            </a:stretch>
          </p:blipFill>
          <p:spPr>
            <a:xfrm>
              <a:off x="3986355" y="3489501"/>
              <a:ext cx="7678554" cy="298539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8DF01A-9248-671B-5344-96F75469D9F9}"/>
                </a:ext>
              </a:extLst>
            </p:cNvPr>
            <p:cNvSpPr/>
            <p:nvPr/>
          </p:nvSpPr>
          <p:spPr>
            <a:xfrm>
              <a:off x="3986355" y="6154994"/>
              <a:ext cx="379168" cy="319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1B4740E-712C-9A2B-468B-D94679E59317}"/>
                </a:ext>
              </a:extLst>
            </p:cNvPr>
            <p:cNvSpPr/>
            <p:nvPr/>
          </p:nvSpPr>
          <p:spPr>
            <a:xfrm>
              <a:off x="7894052" y="6154994"/>
              <a:ext cx="379168" cy="319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D9F6B3-EDEB-0CBB-87A1-7F71C5EB9069}"/>
              </a:ext>
            </a:extLst>
          </p:cNvPr>
          <p:cNvGrpSpPr>
            <a:grpSpLocks noChangeAspect="1"/>
          </p:cNvGrpSpPr>
          <p:nvPr/>
        </p:nvGrpSpPr>
        <p:grpSpPr>
          <a:xfrm>
            <a:off x="5393326" y="872172"/>
            <a:ext cx="4738572" cy="2985390"/>
            <a:chOff x="180068" y="2533015"/>
            <a:chExt cx="6765771" cy="4262566"/>
          </a:xfrm>
        </p:grpSpPr>
        <p:pic>
          <p:nvPicPr>
            <p:cNvPr id="13" name="Picture 12" descr="A graph of different colors&#10;&#10;AI-generated content may be incorrect.">
              <a:extLst>
                <a:ext uri="{FF2B5EF4-FFF2-40B4-BE49-F238E27FC236}">
                  <a16:creationId xmlns:a16="http://schemas.microsoft.com/office/drawing/2014/main" id="{DE274C2E-E1E5-DFAB-AD81-4B0B5A4B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1"/>
            <a:stretch>
              <a:fillRect/>
            </a:stretch>
          </p:blipFill>
          <p:spPr>
            <a:xfrm>
              <a:off x="251732" y="2533015"/>
              <a:ext cx="3150526" cy="4262566"/>
            </a:xfrm>
            <a:prstGeom prst="rect">
              <a:avLst/>
            </a:prstGeom>
          </p:spPr>
        </p:pic>
        <p:pic>
          <p:nvPicPr>
            <p:cNvPr id="14" name="Picture 13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317EC7BB-70CB-EC5D-6DB7-9834ED9A5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035" y="2677189"/>
              <a:ext cx="3234890" cy="3997268"/>
            </a:xfrm>
            <a:prstGeom prst="rect">
              <a:avLst/>
            </a:prstGeom>
          </p:spPr>
        </p:pic>
        <p:pic>
          <p:nvPicPr>
            <p:cNvPr id="9" name="Picture 8" descr="A graph of different colors&#10;&#10;AI-generated content may be incorrect.">
              <a:extLst>
                <a:ext uri="{FF2B5EF4-FFF2-40B4-BE49-F238E27FC236}">
                  <a16:creationId xmlns:a16="http://schemas.microsoft.com/office/drawing/2014/main" id="{9EB9DE40-F712-B298-8109-11DD0FAF0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6" t="85964" b="316"/>
            <a:stretch>
              <a:fillRect/>
            </a:stretch>
          </p:blipFill>
          <p:spPr>
            <a:xfrm>
              <a:off x="3895876" y="6159773"/>
              <a:ext cx="3049963" cy="58481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6225F5-9142-EAA1-1618-905DBCB7A121}"/>
                </a:ext>
              </a:extLst>
            </p:cNvPr>
            <p:cNvSpPr/>
            <p:nvPr/>
          </p:nvSpPr>
          <p:spPr>
            <a:xfrm>
              <a:off x="180068" y="2533015"/>
              <a:ext cx="402246" cy="3689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3E7417-2017-CF48-FF8D-EA001F623815}"/>
                </a:ext>
              </a:extLst>
            </p:cNvPr>
            <p:cNvSpPr/>
            <p:nvPr/>
          </p:nvSpPr>
          <p:spPr>
            <a:xfrm>
              <a:off x="3506881" y="5999301"/>
              <a:ext cx="118696" cy="245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17" name="Picture 16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E9EDFCFC-E57A-8FC7-DD59-72340357B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" r="92889" b="9718"/>
            <a:stretch>
              <a:fillRect/>
            </a:stretch>
          </p:blipFill>
          <p:spPr>
            <a:xfrm>
              <a:off x="251732" y="2603577"/>
              <a:ext cx="205669" cy="360884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84B0151-710A-D91D-8233-A0AACE2B37B0}"/>
              </a:ext>
            </a:extLst>
          </p:cNvPr>
          <p:cNvSpPr txBox="1"/>
          <p:nvPr/>
        </p:nvSpPr>
        <p:spPr>
          <a:xfrm>
            <a:off x="10157330" y="1122512"/>
            <a:ext cx="1643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noProof="0" dirty="0">
                <a:effectLst/>
                <a:latin typeface="Source Sans Pro" panose="020B0503030403020204" pitchFamily="34" charset="0"/>
              </a:rPr>
              <a:t>J. Mater. Chem. C</a:t>
            </a:r>
            <a:r>
              <a:rPr lang="en-US" sz="1400" b="0" i="0" noProof="0" dirty="0">
                <a:effectLst/>
                <a:latin typeface="Source Sans Pro" panose="020B0503030403020204" pitchFamily="34" charset="0"/>
              </a:rPr>
              <a:t>, 2026,</a:t>
            </a:r>
            <a:r>
              <a:rPr lang="en-US" sz="1400" b="1" i="0" noProof="0" dirty="0">
                <a:effectLst/>
                <a:latin typeface="Source Sans Pro" panose="020B0503030403020204" pitchFamily="34" charset="0"/>
              </a:rPr>
              <a:t>14</a:t>
            </a:r>
            <a:r>
              <a:rPr lang="en-US" sz="1400" b="0" i="0" noProof="0" dirty="0">
                <a:effectLst/>
                <a:latin typeface="Source Sans Pro" panose="020B0503030403020204" pitchFamily="34" charset="0"/>
              </a:rPr>
              <a:t>, 4440-4450</a:t>
            </a:r>
            <a:endParaRPr lang="en-US" sz="1400" noProof="0" dirty="0"/>
          </a:p>
        </p:txBody>
      </p:sp>
    </p:spTree>
    <p:extLst>
      <p:ext uri="{BB962C8B-B14F-4D97-AF65-F5344CB8AC3E}">
        <p14:creationId xmlns:p14="http://schemas.microsoft.com/office/powerpoint/2010/main" val="360224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58623-22A2-E40A-F3FD-87E66D0F3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B5082682-E324-3106-E652-00ECDB422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5A2728F-39CA-FC2D-669B-053A82277A4F}"/>
              </a:ext>
            </a:extLst>
          </p:cNvPr>
          <p:cNvSpPr/>
          <p:nvPr/>
        </p:nvSpPr>
        <p:spPr>
          <a:xfrm>
            <a:off x="78658" y="833120"/>
            <a:ext cx="12034684" cy="59815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33F04-7989-90E8-9F6B-6F20707B4E4C}"/>
              </a:ext>
            </a:extLst>
          </p:cNvPr>
          <p:cNvSpPr txBox="1"/>
          <p:nvPr/>
        </p:nvSpPr>
        <p:spPr>
          <a:xfrm>
            <a:off x="213927" y="1637473"/>
            <a:ext cx="4337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noProof="0" dirty="0"/>
              <a:t>ultra-fast multi-excitonic decay preserved to high loadings</a:t>
            </a:r>
            <a:endParaRPr lang="en-US" sz="2400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169194-050E-891E-B6ED-2CAA0A36DD95}"/>
              </a:ext>
            </a:extLst>
          </p:cNvPr>
          <p:cNvSpPr txBox="1"/>
          <p:nvPr/>
        </p:nvSpPr>
        <p:spPr>
          <a:xfrm>
            <a:off x="366327" y="4455220"/>
            <a:ext cx="3389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noProof="0" dirty="0"/>
              <a:t>significant acceleration of kinetics with chloride content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BBC591A-EBF1-4E81-094D-1F372783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" y="-20305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noProof="0" dirty="0">
                <a:solidFill>
                  <a:schemeClr val="bg1"/>
                </a:solidFill>
              </a:rPr>
              <a:t>RL decay kinetics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954CAC-69BD-1320-1F21-5F56954D5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80" y="962557"/>
            <a:ext cx="7347493" cy="5697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12558C5-06A3-44B3-74B7-4B54BA0BA48D}"/>
              </a:ext>
            </a:extLst>
          </p:cNvPr>
          <p:cNvCxnSpPr>
            <a:cxnSpLocks/>
          </p:cNvCxnSpPr>
          <p:nvPr/>
        </p:nvCxnSpPr>
        <p:spPr>
          <a:xfrm>
            <a:off x="2998647" y="2651627"/>
            <a:ext cx="1514168" cy="0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AB7407B-4A4F-4F47-D5F6-BB31776E001A}"/>
              </a:ext>
            </a:extLst>
          </p:cNvPr>
          <p:cNvSpPr txBox="1"/>
          <p:nvPr/>
        </p:nvSpPr>
        <p:spPr>
          <a:xfrm>
            <a:off x="11810873" y="6474891"/>
            <a:ext cx="57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9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510B08-2858-8958-0012-49AA9AE88C7A}"/>
              </a:ext>
            </a:extLst>
          </p:cNvPr>
          <p:cNvCxnSpPr>
            <a:cxnSpLocks/>
          </p:cNvCxnSpPr>
          <p:nvPr/>
        </p:nvCxnSpPr>
        <p:spPr>
          <a:xfrm>
            <a:off x="3037754" y="5261548"/>
            <a:ext cx="1514168" cy="0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1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7AA36860-0604-E7D7-7BCA-E531DD53C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0A536-83A5-82EC-2135-9F003D878AD5}"/>
              </a:ext>
            </a:extLst>
          </p:cNvPr>
          <p:cNvSpPr/>
          <p:nvPr/>
        </p:nvSpPr>
        <p:spPr>
          <a:xfrm>
            <a:off x="51742" y="879602"/>
            <a:ext cx="12081264" cy="59246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/>
              <a:t>(3-Aminopropyl)</a:t>
            </a:r>
            <a:r>
              <a:rPr lang="en-US" noProof="0" dirty="0" err="1"/>
              <a:t>triethoxysilane</a:t>
            </a:r>
            <a:endParaRPr lang="en-US" noProof="0" dirty="0"/>
          </a:p>
        </p:txBody>
      </p:sp>
      <p:pic>
        <p:nvPicPr>
          <p:cNvPr id="6" name="Picture 5" descr="A graph of a solution&#10;&#10;AI-generated content may be incorrect.">
            <a:extLst>
              <a:ext uri="{FF2B5EF4-FFF2-40B4-BE49-F238E27FC236}">
                <a16:creationId xmlns:a16="http://schemas.microsoft.com/office/drawing/2014/main" id="{B18082B7-6F79-5747-61F3-3D234C9AD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411" y="2948992"/>
            <a:ext cx="3608918" cy="333130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8184CDE-FE3E-DE34-6D08-B7B00A663E7A}"/>
              </a:ext>
            </a:extLst>
          </p:cNvPr>
          <p:cNvGrpSpPr/>
          <p:nvPr/>
        </p:nvGrpSpPr>
        <p:grpSpPr>
          <a:xfrm>
            <a:off x="8493489" y="1355137"/>
            <a:ext cx="3492840" cy="1568908"/>
            <a:chOff x="167142" y="3326003"/>
            <a:chExt cx="3492840" cy="1568908"/>
          </a:xfrm>
        </p:grpSpPr>
        <p:pic>
          <p:nvPicPr>
            <p:cNvPr id="9" name="Picture 8" descr="A yellow cube on a grey surface&#10;&#10;AI-generated content may be incorrect.">
              <a:extLst>
                <a:ext uri="{FF2B5EF4-FFF2-40B4-BE49-F238E27FC236}">
                  <a16:creationId xmlns:a16="http://schemas.microsoft.com/office/drawing/2014/main" id="{F63A1F0E-ADAD-7FB3-A99B-AEAB26A9B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21" t="10718" r="19166" b="25833"/>
            <a:stretch>
              <a:fillRect/>
            </a:stretch>
          </p:blipFill>
          <p:spPr>
            <a:xfrm>
              <a:off x="167142" y="3326003"/>
              <a:ext cx="1728989" cy="1557909"/>
            </a:xfrm>
            <a:prstGeom prst="rect">
              <a:avLst/>
            </a:prstGeom>
          </p:spPr>
        </p:pic>
        <p:pic>
          <p:nvPicPr>
            <p:cNvPr id="11" name="Picture 10" descr="A piece of paper with a yellow block on it&#10;&#10;AI-generated content may be incorrect.">
              <a:extLst>
                <a:ext uri="{FF2B5EF4-FFF2-40B4-BE49-F238E27FC236}">
                  <a16:creationId xmlns:a16="http://schemas.microsoft.com/office/drawing/2014/main" id="{604EEDD7-4D80-2C23-16AA-DD3ED5565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2" t="10000" r="20834" b="50000"/>
            <a:stretch>
              <a:fillRect/>
            </a:stretch>
          </p:blipFill>
          <p:spPr>
            <a:xfrm rot="16200000">
              <a:off x="2043162" y="3278092"/>
              <a:ext cx="1557907" cy="1675732"/>
            </a:xfrm>
            <a:prstGeom prst="rect">
              <a:avLst/>
            </a:prstGeom>
          </p:spPr>
        </p:pic>
      </p:grpSp>
      <p:pic>
        <p:nvPicPr>
          <p:cNvPr id="10" name="Picture 9" descr="A close-up of a microscope&#10;&#10;AI-generated content may be incorrect.">
            <a:extLst>
              <a:ext uri="{FF2B5EF4-FFF2-40B4-BE49-F238E27FC236}">
                <a16:creationId xmlns:a16="http://schemas.microsoft.com/office/drawing/2014/main" id="{CA2E4BE0-2DE7-7346-CA16-86E8E70BB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2" y="4923391"/>
            <a:ext cx="3686454" cy="1836917"/>
          </a:xfrm>
          <a:prstGeom prst="rect">
            <a:avLst/>
          </a:prstGeom>
        </p:spPr>
      </p:pic>
      <p:pic>
        <p:nvPicPr>
          <p:cNvPr id="13" name="Picture 12" descr="A green rectangle with black lines on a grey circle&#10;&#10;AI-generated content may be incorrect.">
            <a:extLst>
              <a:ext uri="{FF2B5EF4-FFF2-40B4-BE49-F238E27FC236}">
                <a16:creationId xmlns:a16="http://schemas.microsoft.com/office/drawing/2014/main" id="{BEB7509E-96F0-0211-CC39-51FF4A963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8" y="1697047"/>
            <a:ext cx="8205791" cy="170102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2F31904-F1B8-7710-B7F9-98C0707EE2A6}"/>
              </a:ext>
            </a:extLst>
          </p:cNvPr>
          <p:cNvSpPr txBox="1">
            <a:spLocks/>
          </p:cNvSpPr>
          <p:nvPr/>
        </p:nvSpPr>
        <p:spPr>
          <a:xfrm>
            <a:off x="58994" y="-186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solidFill>
                  <a:schemeClr val="bg1"/>
                </a:solidFill>
              </a:rPr>
              <a:t>CPB@SiO</a:t>
            </a:r>
            <a:r>
              <a:rPr lang="en-US" sz="4000" b="1" baseline="-25000" noProof="0" dirty="0">
                <a:solidFill>
                  <a:schemeClr val="bg1"/>
                </a:solidFill>
              </a:rPr>
              <a:t>2</a:t>
            </a:r>
            <a:r>
              <a:rPr lang="en-US" sz="4000" b="1" noProof="0" dirty="0">
                <a:solidFill>
                  <a:schemeClr val="bg1"/>
                </a:solidFill>
              </a:rPr>
              <a:t> polyurethane nanocomposites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21A1B-E6F3-C8E0-B0F1-A37CA68A4159}"/>
              </a:ext>
            </a:extLst>
          </p:cNvPr>
          <p:cNvSpPr txBox="1"/>
          <p:nvPr/>
        </p:nvSpPr>
        <p:spPr>
          <a:xfrm>
            <a:off x="0" y="886537"/>
            <a:ext cx="1096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noProof="0" dirty="0"/>
              <a:t>Adapting the procedure for compatibilization with different polymer matrices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8812F-3F80-209A-099F-6BBF06248C28}"/>
              </a:ext>
            </a:extLst>
          </p:cNvPr>
          <p:cNvSpPr txBox="1"/>
          <p:nvPr/>
        </p:nvSpPr>
        <p:spPr>
          <a:xfrm>
            <a:off x="3273181" y="1376417"/>
            <a:ext cx="341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(3-Aminopropyl)</a:t>
            </a:r>
            <a:r>
              <a:rPr lang="en-US" noProof="0" dirty="0" err="1"/>
              <a:t>triethoxysilane</a:t>
            </a:r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ABD9EA-75DE-C617-431A-4052BF36E939}"/>
              </a:ext>
            </a:extLst>
          </p:cNvPr>
          <p:cNvGrpSpPr/>
          <p:nvPr/>
        </p:nvGrpSpPr>
        <p:grpSpPr>
          <a:xfrm>
            <a:off x="3823590" y="3449878"/>
            <a:ext cx="4083502" cy="3336545"/>
            <a:chOff x="4287213" y="3429000"/>
            <a:chExt cx="4083502" cy="3336545"/>
          </a:xfrm>
        </p:grpSpPr>
        <p:pic>
          <p:nvPicPr>
            <p:cNvPr id="4" name="Picture 3" descr="A graph of a graph of different types of energy&#10;&#10;AI-generated content may be incorrect.">
              <a:extLst>
                <a:ext uri="{FF2B5EF4-FFF2-40B4-BE49-F238E27FC236}">
                  <a16:creationId xmlns:a16="http://schemas.microsoft.com/office/drawing/2014/main" id="{A2DB11B7-BBEA-3959-C6D8-01EB98B00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357" y="3429000"/>
              <a:ext cx="4053358" cy="333654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4F58AB-36AB-ACC6-879D-02B051F13804}"/>
                </a:ext>
              </a:extLst>
            </p:cNvPr>
            <p:cNvSpPr/>
            <p:nvPr/>
          </p:nvSpPr>
          <p:spPr>
            <a:xfrm>
              <a:off x="4287213" y="6481187"/>
              <a:ext cx="167494" cy="279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29C580C-0670-6836-1D5C-1B2344185742}"/>
              </a:ext>
            </a:extLst>
          </p:cNvPr>
          <p:cNvSpPr txBox="1"/>
          <p:nvPr/>
        </p:nvSpPr>
        <p:spPr>
          <a:xfrm>
            <a:off x="58994" y="3426290"/>
            <a:ext cx="4368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noProof="0" dirty="0"/>
              <a:t>for polyurethane matrix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b="1" noProof="0" dirty="0"/>
              <a:t>SiO</a:t>
            </a:r>
            <a:r>
              <a:rPr lang="en-US" sz="2000" b="1" baseline="-25000" noProof="0" dirty="0"/>
              <a:t>2</a:t>
            </a:r>
            <a:r>
              <a:rPr lang="en-US" sz="2000" b="1" noProof="0" dirty="0"/>
              <a:t> shell </a:t>
            </a:r>
            <a:r>
              <a:rPr lang="en-US" sz="2000" noProof="0" dirty="0"/>
              <a:t>for protection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noProof="0" dirty="0"/>
              <a:t>APTES for </a:t>
            </a:r>
            <a:r>
              <a:rPr lang="en-US" sz="2000" b="1" noProof="0" dirty="0"/>
              <a:t>amino-functionalization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5369E9-79D2-E2A8-EB37-3FCF584A2075}"/>
              </a:ext>
            </a:extLst>
          </p:cNvPr>
          <p:cNvCxnSpPr>
            <a:cxnSpLocks/>
          </p:cNvCxnSpPr>
          <p:nvPr/>
        </p:nvCxnSpPr>
        <p:spPr>
          <a:xfrm flipH="1">
            <a:off x="1661652" y="3303140"/>
            <a:ext cx="1302416" cy="2399570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E97F3EA-965B-7127-A3E3-CD2ED0C20776}"/>
              </a:ext>
            </a:extLst>
          </p:cNvPr>
          <p:cNvCxnSpPr>
            <a:cxnSpLocks/>
          </p:cNvCxnSpPr>
          <p:nvPr/>
        </p:nvCxnSpPr>
        <p:spPr>
          <a:xfrm flipH="1">
            <a:off x="6773131" y="3082013"/>
            <a:ext cx="104872" cy="1198374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6106936-5F58-BEDC-4C4B-6D6495A54820}"/>
              </a:ext>
            </a:extLst>
          </p:cNvPr>
          <p:cNvSpPr txBox="1"/>
          <p:nvPr/>
        </p:nvSpPr>
        <p:spPr>
          <a:xfrm>
            <a:off x="7793076" y="6077290"/>
            <a:ext cx="4667084" cy="509627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pPr marL="1440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noProof="0" dirty="0"/>
              <a:t>preserved PL/RL emission position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91FFD75-5A62-137A-A493-19C4913FBA50}"/>
              </a:ext>
            </a:extLst>
          </p:cNvPr>
          <p:cNvCxnSpPr>
            <a:cxnSpLocks/>
          </p:cNvCxnSpPr>
          <p:nvPr/>
        </p:nvCxnSpPr>
        <p:spPr>
          <a:xfrm>
            <a:off x="7907092" y="2547561"/>
            <a:ext cx="1134181" cy="0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8067E05-5BB3-A8C5-EDCA-34770794CBA3}"/>
              </a:ext>
            </a:extLst>
          </p:cNvPr>
          <p:cNvSpPr txBox="1"/>
          <p:nvPr/>
        </p:nvSpPr>
        <p:spPr>
          <a:xfrm>
            <a:off x="11727543" y="6499115"/>
            <a:ext cx="57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595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FBD9B-6609-E538-712F-A5FECFD12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8F93BD3A-E174-0C8A-F838-85D470FDC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3B143E5-212C-6FF6-487D-DFE5261ED0D9}"/>
              </a:ext>
            </a:extLst>
          </p:cNvPr>
          <p:cNvSpPr/>
          <p:nvPr/>
        </p:nvSpPr>
        <p:spPr>
          <a:xfrm>
            <a:off x="51742" y="879602"/>
            <a:ext cx="12081264" cy="59246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B8FCA-5D0E-6177-C6F3-3A6EEF8661DD}"/>
              </a:ext>
            </a:extLst>
          </p:cNvPr>
          <p:cNvSpPr txBox="1"/>
          <p:nvPr/>
        </p:nvSpPr>
        <p:spPr>
          <a:xfrm>
            <a:off x="11723708" y="6481298"/>
            <a:ext cx="57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33EF4-4268-DECE-6B6B-DE868DACCA58}"/>
              </a:ext>
            </a:extLst>
          </p:cNvPr>
          <p:cNvSpPr txBox="1"/>
          <p:nvPr/>
        </p:nvSpPr>
        <p:spPr>
          <a:xfrm>
            <a:off x="132907" y="951994"/>
            <a:ext cx="745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/>
              <a:t>Sample fabrication scaled to large volumes</a:t>
            </a:r>
          </a:p>
          <a:p>
            <a:r>
              <a:rPr lang="en-US" sz="2400" b="1" noProof="0" dirty="0"/>
              <a:t>and tailored for various matrices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B66208-34D3-83CA-52BE-23F9A9B221BC}"/>
              </a:ext>
            </a:extLst>
          </p:cNvPr>
          <p:cNvGrpSpPr>
            <a:grpSpLocks noChangeAspect="1"/>
          </p:cNvGrpSpPr>
          <p:nvPr/>
        </p:nvGrpSpPr>
        <p:grpSpPr>
          <a:xfrm>
            <a:off x="8504046" y="1030999"/>
            <a:ext cx="3476235" cy="1477137"/>
            <a:chOff x="8164087" y="991765"/>
            <a:chExt cx="3722651" cy="1581845"/>
          </a:xfrm>
        </p:grpSpPr>
        <p:pic>
          <p:nvPicPr>
            <p:cNvPr id="31" name="Picture 30" descr="A yellow cupcake wrapper&#10;&#10;AI-generated content may be incorrect.">
              <a:extLst>
                <a:ext uri="{FF2B5EF4-FFF2-40B4-BE49-F238E27FC236}">
                  <a16:creationId xmlns:a16="http://schemas.microsoft.com/office/drawing/2014/main" id="{26A95AE1-9AE1-C7FA-16D8-A59A4ECB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11"/>
            <a:stretch>
              <a:fillRect/>
            </a:stretch>
          </p:blipFill>
          <p:spPr>
            <a:xfrm>
              <a:off x="10032513" y="991765"/>
              <a:ext cx="1854225" cy="1581845"/>
            </a:xfrm>
            <a:prstGeom prst="rect">
              <a:avLst/>
            </a:prstGeom>
          </p:spPr>
        </p:pic>
        <p:pic>
          <p:nvPicPr>
            <p:cNvPr id="5" name="Picture 4" descr="A yellow cupcake wrapper&#10;&#10;AI-generated content may be incorrect.">
              <a:extLst>
                <a:ext uri="{FF2B5EF4-FFF2-40B4-BE49-F238E27FC236}">
                  <a16:creationId xmlns:a16="http://schemas.microsoft.com/office/drawing/2014/main" id="{910B4DCA-EC83-480D-B22A-8F6DB0432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75" b="33637"/>
            <a:stretch>
              <a:fillRect/>
            </a:stretch>
          </p:blipFill>
          <p:spPr>
            <a:xfrm>
              <a:off x="8164087" y="991765"/>
              <a:ext cx="1854227" cy="1581845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9412F9DA-CACF-16C1-5A19-A8B2F3FF7000}"/>
              </a:ext>
            </a:extLst>
          </p:cNvPr>
          <p:cNvSpPr txBox="1">
            <a:spLocks/>
          </p:cNvSpPr>
          <p:nvPr/>
        </p:nvSpPr>
        <p:spPr>
          <a:xfrm>
            <a:off x="58994" y="-186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solidFill>
                  <a:schemeClr val="bg1"/>
                </a:solidFill>
              </a:rPr>
              <a:t>CPX</a:t>
            </a:r>
            <a:r>
              <a:rPr lang="en-US" sz="4000" b="1" baseline="-25000" noProof="0" dirty="0">
                <a:solidFill>
                  <a:schemeClr val="bg1"/>
                </a:solidFill>
              </a:rPr>
              <a:t>3</a:t>
            </a:r>
            <a:r>
              <a:rPr lang="en-US" sz="4000" b="1" noProof="0" dirty="0">
                <a:solidFill>
                  <a:schemeClr val="bg1"/>
                </a:solidFill>
              </a:rPr>
              <a:t> nanocomposites in various matrices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FCA0A-2FBE-457A-D0B0-003CEF7B1340}"/>
              </a:ext>
            </a:extLst>
          </p:cNvPr>
          <p:cNvSpPr txBox="1"/>
          <p:nvPr/>
        </p:nvSpPr>
        <p:spPr>
          <a:xfrm>
            <a:off x="4033191" y="5042062"/>
            <a:ext cx="3189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noProof="0" dirty="0"/>
              <a:t>PDMS nanocomposites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7762B-2748-4D72-20D1-9BE560D3CDE9}"/>
              </a:ext>
            </a:extLst>
          </p:cNvPr>
          <p:cNvSpPr txBox="1"/>
          <p:nvPr/>
        </p:nvSpPr>
        <p:spPr>
          <a:xfrm>
            <a:off x="16594" y="1932078"/>
            <a:ext cx="3879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noProof="0" dirty="0"/>
              <a:t>polyurethane nanocomposites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1F361-490D-B80E-DF4D-F62CA3F53447}"/>
              </a:ext>
            </a:extLst>
          </p:cNvPr>
          <p:cNvGrpSpPr>
            <a:grpSpLocks noChangeAspect="1"/>
          </p:cNvGrpSpPr>
          <p:nvPr/>
        </p:nvGrpSpPr>
        <p:grpSpPr>
          <a:xfrm>
            <a:off x="128198" y="2335684"/>
            <a:ext cx="3114810" cy="1399105"/>
            <a:chOff x="167142" y="3326003"/>
            <a:chExt cx="3492840" cy="1568908"/>
          </a:xfrm>
        </p:grpSpPr>
        <p:pic>
          <p:nvPicPr>
            <p:cNvPr id="12" name="Picture 11" descr="A yellow cube on a grey surface&#10;&#10;AI-generated content may be incorrect.">
              <a:extLst>
                <a:ext uri="{FF2B5EF4-FFF2-40B4-BE49-F238E27FC236}">
                  <a16:creationId xmlns:a16="http://schemas.microsoft.com/office/drawing/2014/main" id="{AD524F77-BF32-E861-89C8-818533DEE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21" t="10718" r="19166" b="25833"/>
            <a:stretch>
              <a:fillRect/>
            </a:stretch>
          </p:blipFill>
          <p:spPr>
            <a:xfrm>
              <a:off x="167142" y="3326003"/>
              <a:ext cx="1728989" cy="1557909"/>
            </a:xfrm>
            <a:prstGeom prst="rect">
              <a:avLst/>
            </a:prstGeom>
          </p:spPr>
        </p:pic>
        <p:pic>
          <p:nvPicPr>
            <p:cNvPr id="13" name="Picture 12" descr="A piece of paper with a yellow block on it&#10;&#10;AI-generated content may be incorrect.">
              <a:extLst>
                <a:ext uri="{FF2B5EF4-FFF2-40B4-BE49-F238E27FC236}">
                  <a16:creationId xmlns:a16="http://schemas.microsoft.com/office/drawing/2014/main" id="{FCD6195F-3128-B58C-7545-9875D426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2" t="10000" r="20834" b="50000"/>
            <a:stretch>
              <a:fillRect/>
            </a:stretch>
          </p:blipFill>
          <p:spPr>
            <a:xfrm rot="16200000">
              <a:off x="2043162" y="3278092"/>
              <a:ext cx="1557907" cy="1675732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1D7F9233-4166-8F9E-8DF6-808EEC0DCE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4375" y="2296218"/>
            <a:ext cx="1643046" cy="16551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D819A5-02C1-E874-AA37-F6B868CFDAE6}"/>
              </a:ext>
            </a:extLst>
          </p:cNvPr>
          <p:cNvSpPr txBox="1"/>
          <p:nvPr/>
        </p:nvSpPr>
        <p:spPr>
          <a:xfrm>
            <a:off x="8337255" y="3210209"/>
            <a:ext cx="35124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/>
              <a:t>subjected to radiation hardness study:</a:t>
            </a:r>
          </a:p>
          <a:p>
            <a:endParaRPr lang="en-US" sz="2000" b="1" noProof="0" dirty="0"/>
          </a:p>
          <a:p>
            <a:r>
              <a:rPr lang="en-US" sz="2000" noProof="0" dirty="0"/>
              <a:t>talk on </a:t>
            </a:r>
            <a:r>
              <a:rPr lang="en-US" sz="2000" b="1" noProof="0" dirty="0"/>
              <a:t>Radiation stability of plastic and nanocomposite scintillators</a:t>
            </a:r>
            <a:r>
              <a:rPr lang="en-US" sz="2000" noProof="0" dirty="0"/>
              <a:t> by </a:t>
            </a:r>
            <a:r>
              <a:rPr lang="en-US" sz="2000" b="1" noProof="0" dirty="0"/>
              <a:t>Václav Čuba (CTU)</a:t>
            </a:r>
          </a:p>
          <a:p>
            <a:r>
              <a:rPr lang="en-US" sz="2000" i="1" noProof="0" dirty="0"/>
              <a:t>Monday 25.5.2026 at 11:54</a:t>
            </a:r>
          </a:p>
          <a:p>
            <a:endParaRPr lang="en-US" sz="2000" b="1" noProof="0" dirty="0"/>
          </a:p>
          <a:p>
            <a:endParaRPr lang="en-US" sz="2000" b="1" noProof="0" dirty="0"/>
          </a:p>
          <a:p>
            <a:endParaRPr lang="en-US" sz="2000" b="1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452385-2F51-5B2F-9A14-88B7DEC618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07" y="5426129"/>
            <a:ext cx="3512484" cy="118535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EA61352-56B5-3AFF-D177-3ABDE7B8DE23}"/>
              </a:ext>
            </a:extLst>
          </p:cNvPr>
          <p:cNvCxnSpPr>
            <a:cxnSpLocks/>
          </p:cNvCxnSpPr>
          <p:nvPr/>
        </p:nvCxnSpPr>
        <p:spPr>
          <a:xfrm flipV="1">
            <a:off x="7125040" y="2669878"/>
            <a:ext cx="1486223" cy="602692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F0955D-250C-8725-268D-FD86F13E08E7}"/>
              </a:ext>
            </a:extLst>
          </p:cNvPr>
          <p:cNvCxnSpPr>
            <a:cxnSpLocks/>
          </p:cNvCxnSpPr>
          <p:nvPr/>
        </p:nvCxnSpPr>
        <p:spPr>
          <a:xfrm flipH="1">
            <a:off x="3654232" y="3908898"/>
            <a:ext cx="1601074" cy="1039839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33F7AC1-33F6-E249-9962-15223FAF9A65}"/>
              </a:ext>
            </a:extLst>
          </p:cNvPr>
          <p:cNvCxnSpPr>
            <a:cxnSpLocks/>
          </p:cNvCxnSpPr>
          <p:nvPr/>
        </p:nvCxnSpPr>
        <p:spPr>
          <a:xfrm flipH="1" flipV="1">
            <a:off x="3425166" y="3129191"/>
            <a:ext cx="1866792" cy="162037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61B555-3627-CD76-61A7-09B9E68F1229}"/>
              </a:ext>
            </a:extLst>
          </p:cNvPr>
          <p:cNvCxnSpPr>
            <a:cxnSpLocks/>
          </p:cNvCxnSpPr>
          <p:nvPr/>
        </p:nvCxnSpPr>
        <p:spPr>
          <a:xfrm>
            <a:off x="5842515" y="4009642"/>
            <a:ext cx="0" cy="1037184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5B8E80A-BF4F-7F44-4586-F87FC72BEF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19" y="5130207"/>
            <a:ext cx="2014145" cy="133574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FD8CB61-5CA6-A587-228F-E3EFB8B975AB}"/>
              </a:ext>
            </a:extLst>
          </p:cNvPr>
          <p:cNvSpPr txBox="1"/>
          <p:nvPr/>
        </p:nvSpPr>
        <p:spPr>
          <a:xfrm>
            <a:off x="610314" y="4621304"/>
            <a:ext cx="4470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noProof="0" dirty="0"/>
              <a:t>epoxy nanocomposites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229B47-F27A-56F6-8243-65B4E266280D}"/>
              </a:ext>
            </a:extLst>
          </p:cNvPr>
          <p:cNvSpPr txBox="1"/>
          <p:nvPr/>
        </p:nvSpPr>
        <p:spPr>
          <a:xfrm>
            <a:off x="8530156" y="2607701"/>
            <a:ext cx="3690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noProof="0" dirty="0"/>
              <a:t>polystyrene nanocomposites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B90615-9238-725A-5ABC-4968851F5942}"/>
              </a:ext>
            </a:extLst>
          </p:cNvPr>
          <p:cNvSpPr txBox="1"/>
          <p:nvPr/>
        </p:nvSpPr>
        <p:spPr>
          <a:xfrm rot="20313586">
            <a:off x="6646913" y="2527274"/>
            <a:ext cx="249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noProof="0" dirty="0"/>
              <a:t>allyl-functionalization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2CE9BD-8E59-4117-EA86-42E8E36C479B}"/>
              </a:ext>
            </a:extLst>
          </p:cNvPr>
          <p:cNvSpPr txBox="1"/>
          <p:nvPr/>
        </p:nvSpPr>
        <p:spPr>
          <a:xfrm rot="19715390">
            <a:off x="3657687" y="3801725"/>
            <a:ext cx="249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noProof="0" dirty="0"/>
              <a:t>SiO</a:t>
            </a:r>
            <a:r>
              <a:rPr lang="en-US" sz="1400" i="1" baseline="-25000" noProof="0" dirty="0"/>
              <a:t>2</a:t>
            </a:r>
            <a:r>
              <a:rPr lang="en-US" sz="1400" i="1" noProof="0" dirty="0"/>
              <a:t> encapsulation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0C23E3-C181-2198-7996-DEA7478E35E8}"/>
              </a:ext>
            </a:extLst>
          </p:cNvPr>
          <p:cNvSpPr txBox="1"/>
          <p:nvPr/>
        </p:nvSpPr>
        <p:spPr>
          <a:xfrm rot="392451">
            <a:off x="3061272" y="2493675"/>
            <a:ext cx="249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noProof="0" dirty="0"/>
              <a:t>SiO</a:t>
            </a:r>
            <a:r>
              <a:rPr lang="en-US" sz="1400" i="1" baseline="-25000" noProof="0" dirty="0"/>
              <a:t>2</a:t>
            </a:r>
            <a:r>
              <a:rPr lang="en-US" sz="1400" i="1" noProof="0" dirty="0"/>
              <a:t> encapsulation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ABD085-6BE7-A15D-BA15-2AE5543D3031}"/>
              </a:ext>
            </a:extLst>
          </p:cNvPr>
          <p:cNvSpPr txBox="1"/>
          <p:nvPr/>
        </p:nvSpPr>
        <p:spPr>
          <a:xfrm rot="452495">
            <a:off x="3252040" y="2845167"/>
            <a:ext cx="2581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noProof="0" dirty="0"/>
              <a:t>amino-functionalization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70C2FA6-C71B-DA10-677F-13B3C665E73E}"/>
              </a:ext>
            </a:extLst>
          </p:cNvPr>
          <p:cNvSpPr txBox="1"/>
          <p:nvPr/>
        </p:nvSpPr>
        <p:spPr>
          <a:xfrm rot="664292">
            <a:off x="4210803" y="2648631"/>
            <a:ext cx="459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+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E28B-E6E1-BF31-CAA3-0F7612D281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3556" y="4009642"/>
            <a:ext cx="3655664" cy="233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9" grpId="0"/>
      <p:bldP spid="41" grpId="0"/>
      <p:bldP spid="42" grpId="0"/>
      <p:bldP spid="47" grpId="0"/>
      <p:bldP spid="49" grpId="0"/>
      <p:bldP spid="50" grpId="0"/>
      <p:bldP spid="51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7809D-BDDB-03D0-0009-8A966E2E1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F26BDB08-1838-7B3D-302E-E72DAFF0D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F34667-4361-3EE5-1B29-630FA9133A5F}"/>
              </a:ext>
            </a:extLst>
          </p:cNvPr>
          <p:cNvSpPr/>
          <p:nvPr/>
        </p:nvSpPr>
        <p:spPr>
          <a:xfrm>
            <a:off x="51742" y="879602"/>
            <a:ext cx="12081264" cy="59246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9810A-AD58-C001-1F1C-73EA72AA7339}"/>
              </a:ext>
            </a:extLst>
          </p:cNvPr>
          <p:cNvSpPr txBox="1"/>
          <p:nvPr/>
        </p:nvSpPr>
        <p:spPr>
          <a:xfrm>
            <a:off x="11727543" y="6489590"/>
            <a:ext cx="57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12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303338-8C53-B196-1186-7F56BAEC89F3}"/>
              </a:ext>
            </a:extLst>
          </p:cNvPr>
          <p:cNvGrpSpPr>
            <a:grpSpLocks noChangeAspect="1"/>
          </p:cNvGrpSpPr>
          <p:nvPr/>
        </p:nvGrpSpPr>
        <p:grpSpPr>
          <a:xfrm>
            <a:off x="451126" y="1529570"/>
            <a:ext cx="3521581" cy="1471629"/>
            <a:chOff x="616310" y="1754822"/>
            <a:chExt cx="5100395" cy="2131397"/>
          </a:xfrm>
        </p:grpSpPr>
        <p:pic>
          <p:nvPicPr>
            <p:cNvPr id="31" name="Picture 30" descr="A yellow cupcake wrapper&#10;&#10;AI-generated content may be incorrect.">
              <a:extLst>
                <a:ext uri="{FF2B5EF4-FFF2-40B4-BE49-F238E27FC236}">
                  <a16:creationId xmlns:a16="http://schemas.microsoft.com/office/drawing/2014/main" id="{CC084CB1-E8C4-56F7-7FEC-B15F1916F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11"/>
            <a:stretch>
              <a:fillRect/>
            </a:stretch>
          </p:blipFill>
          <p:spPr>
            <a:xfrm>
              <a:off x="616310" y="1754822"/>
              <a:ext cx="2498406" cy="2131397"/>
            </a:xfrm>
            <a:prstGeom prst="rect">
              <a:avLst/>
            </a:prstGeom>
          </p:spPr>
        </p:pic>
        <p:pic>
          <p:nvPicPr>
            <p:cNvPr id="5" name="Picture 4" descr="A yellow cupcake wrapper&#10;&#10;AI-generated content may be incorrect.">
              <a:extLst>
                <a:ext uri="{FF2B5EF4-FFF2-40B4-BE49-F238E27FC236}">
                  <a16:creationId xmlns:a16="http://schemas.microsoft.com/office/drawing/2014/main" id="{1E8E64A2-745E-2C70-6392-22D73097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75" b="33637"/>
            <a:stretch>
              <a:fillRect/>
            </a:stretch>
          </p:blipFill>
          <p:spPr>
            <a:xfrm>
              <a:off x="3237155" y="1754822"/>
              <a:ext cx="2479550" cy="2115309"/>
            </a:xfrm>
            <a:prstGeom prst="rect">
              <a:avLst/>
            </a:prstGeom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061954-64CF-A03F-428F-74724D7A25CF}"/>
              </a:ext>
            </a:extLst>
          </p:cNvPr>
          <p:cNvCxnSpPr>
            <a:cxnSpLocks/>
          </p:cNvCxnSpPr>
          <p:nvPr/>
        </p:nvCxnSpPr>
        <p:spPr>
          <a:xfrm>
            <a:off x="4322618" y="2371557"/>
            <a:ext cx="2358398" cy="0"/>
          </a:xfrm>
          <a:prstGeom prst="straightConnector1">
            <a:avLst/>
          </a:prstGeom>
          <a:ln w="698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5E9AC9D6-28D4-C382-CD42-E211B8A636F0}"/>
              </a:ext>
            </a:extLst>
          </p:cNvPr>
          <p:cNvSpPr txBox="1">
            <a:spLocks/>
          </p:cNvSpPr>
          <p:nvPr/>
        </p:nvSpPr>
        <p:spPr>
          <a:xfrm>
            <a:off x="58994" y="-186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solidFill>
                  <a:schemeClr val="bg1"/>
                </a:solidFill>
              </a:rPr>
              <a:t>Samples for Chromatic calorimetry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103C34-4C3D-1DC2-AA65-A831DBB25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63" y="1899899"/>
            <a:ext cx="2123049" cy="1592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12FFA-B030-2899-3FE4-6189F57F6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92" y="1931732"/>
            <a:ext cx="2441077" cy="15286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D39FC0-3F5F-F030-16E5-D6B84B432EEE}"/>
              </a:ext>
            </a:extLst>
          </p:cNvPr>
          <p:cNvSpPr txBox="1"/>
          <p:nvPr/>
        </p:nvSpPr>
        <p:spPr>
          <a:xfrm>
            <a:off x="8050937" y="1081023"/>
            <a:ext cx="349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noProof="0" dirty="0"/>
              <a:t>scintillation prototype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281813-B789-8A19-0B80-CCFF67FDA964}"/>
              </a:ext>
            </a:extLst>
          </p:cNvPr>
          <p:cNvSpPr txBox="1"/>
          <p:nvPr/>
        </p:nvSpPr>
        <p:spPr>
          <a:xfrm>
            <a:off x="7729793" y="1481347"/>
            <a:ext cx="389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noProof="0" dirty="0"/>
              <a:t>August 2025 test beam at SPS facility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1534A6-F934-3C4C-C2D4-F008A71EA43F}"/>
              </a:ext>
            </a:extLst>
          </p:cNvPr>
          <p:cNvSpPr txBox="1"/>
          <p:nvPr/>
        </p:nvSpPr>
        <p:spPr>
          <a:xfrm>
            <a:off x="7577260" y="3644005"/>
            <a:ext cx="4343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talk on </a:t>
            </a:r>
            <a:r>
              <a:rPr lang="en-US" b="1" noProof="0" dirty="0"/>
              <a:t>Towards chromatic calorimetry using nanocomposite scintillators</a:t>
            </a:r>
            <a:r>
              <a:rPr lang="en-US" noProof="0" dirty="0"/>
              <a:t> by </a:t>
            </a:r>
            <a:r>
              <a:rPr lang="en-US" b="1" noProof="0" dirty="0"/>
              <a:t>Vojtěch Zabloudil (CERN, CTU)</a:t>
            </a:r>
          </a:p>
          <a:p>
            <a:r>
              <a:rPr lang="en-US" i="1" noProof="0" dirty="0"/>
              <a:t>Monday 25.5.2026 at 9:57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D1CE27-58A5-E069-68C8-4085621822F4}"/>
              </a:ext>
            </a:extLst>
          </p:cNvPr>
          <p:cNvSpPr txBox="1"/>
          <p:nvPr/>
        </p:nvSpPr>
        <p:spPr>
          <a:xfrm>
            <a:off x="451126" y="1109217"/>
            <a:ext cx="336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noProof="0" dirty="0"/>
              <a:t>polystyrene nanocomposites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95E519-E7F3-86BF-7F35-D0DBEF9018D7}"/>
              </a:ext>
            </a:extLst>
          </p:cNvPr>
          <p:cNvSpPr txBox="1"/>
          <p:nvPr/>
        </p:nvSpPr>
        <p:spPr>
          <a:xfrm>
            <a:off x="4239348" y="1210376"/>
            <a:ext cx="2784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/>
              <a:t>3×2×2 cm</a:t>
            </a:r>
            <a:r>
              <a:rPr lang="en-US" sz="2000" baseline="30000" noProof="0" dirty="0"/>
              <a:t>3</a:t>
            </a:r>
            <a:r>
              <a:rPr lang="en-US" sz="2000" noProof="0" dirty="0"/>
              <a:t> samples for chromatic calorimetry experiments</a:t>
            </a:r>
          </a:p>
        </p:txBody>
      </p:sp>
    </p:spTree>
    <p:extLst>
      <p:ext uri="{BB962C8B-B14F-4D97-AF65-F5344CB8AC3E}">
        <p14:creationId xmlns:p14="http://schemas.microsoft.com/office/powerpoint/2010/main" val="18229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0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490B3-9FBB-FD41-F1EE-9B342F744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C51EBA91-DDC2-D166-9704-7AA880C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00AE30-1873-B45B-430A-E956AB9A9BE9}"/>
              </a:ext>
            </a:extLst>
          </p:cNvPr>
          <p:cNvSpPr/>
          <p:nvPr/>
        </p:nvSpPr>
        <p:spPr>
          <a:xfrm>
            <a:off x="51742" y="879602"/>
            <a:ext cx="12081264" cy="59246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E3661-5767-1A6D-3459-6DB73105176F}"/>
              </a:ext>
            </a:extLst>
          </p:cNvPr>
          <p:cNvSpPr txBox="1"/>
          <p:nvPr/>
        </p:nvSpPr>
        <p:spPr>
          <a:xfrm>
            <a:off x="11727543" y="6499115"/>
            <a:ext cx="57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13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8D0FAD-B55D-53FD-3BD0-7A7450A4C9A1}"/>
              </a:ext>
            </a:extLst>
          </p:cNvPr>
          <p:cNvGrpSpPr>
            <a:grpSpLocks noChangeAspect="1"/>
          </p:cNvGrpSpPr>
          <p:nvPr/>
        </p:nvGrpSpPr>
        <p:grpSpPr>
          <a:xfrm>
            <a:off x="451126" y="1529570"/>
            <a:ext cx="3521581" cy="1471629"/>
            <a:chOff x="616310" y="1754822"/>
            <a:chExt cx="5100395" cy="2131397"/>
          </a:xfrm>
        </p:grpSpPr>
        <p:pic>
          <p:nvPicPr>
            <p:cNvPr id="31" name="Picture 30" descr="A yellow cupcake wrapper&#10;&#10;AI-generated content may be incorrect.">
              <a:extLst>
                <a:ext uri="{FF2B5EF4-FFF2-40B4-BE49-F238E27FC236}">
                  <a16:creationId xmlns:a16="http://schemas.microsoft.com/office/drawing/2014/main" id="{FB84B5C3-6242-979E-975F-AB6922810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11"/>
            <a:stretch>
              <a:fillRect/>
            </a:stretch>
          </p:blipFill>
          <p:spPr>
            <a:xfrm>
              <a:off x="616310" y="1754822"/>
              <a:ext cx="2498406" cy="2131397"/>
            </a:xfrm>
            <a:prstGeom prst="rect">
              <a:avLst/>
            </a:prstGeom>
          </p:spPr>
        </p:pic>
        <p:pic>
          <p:nvPicPr>
            <p:cNvPr id="5" name="Picture 4" descr="A yellow cupcake wrapper&#10;&#10;AI-generated content may be incorrect.">
              <a:extLst>
                <a:ext uri="{FF2B5EF4-FFF2-40B4-BE49-F238E27FC236}">
                  <a16:creationId xmlns:a16="http://schemas.microsoft.com/office/drawing/2014/main" id="{B8638429-D6AC-11EF-D585-89F0726DD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75" b="33637"/>
            <a:stretch>
              <a:fillRect/>
            </a:stretch>
          </p:blipFill>
          <p:spPr>
            <a:xfrm>
              <a:off x="3237155" y="1754822"/>
              <a:ext cx="2479550" cy="211530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B904B1-3354-1D81-E8A4-AB5FABB9B690}"/>
              </a:ext>
            </a:extLst>
          </p:cNvPr>
          <p:cNvSpPr txBox="1"/>
          <p:nvPr/>
        </p:nvSpPr>
        <p:spPr>
          <a:xfrm>
            <a:off x="4239348" y="1210376"/>
            <a:ext cx="2784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/>
              <a:t>3×2×2 cm</a:t>
            </a:r>
            <a:r>
              <a:rPr lang="en-US" sz="2000" baseline="30000" noProof="0" dirty="0"/>
              <a:t>3</a:t>
            </a:r>
            <a:r>
              <a:rPr lang="en-US" sz="2000" noProof="0" dirty="0"/>
              <a:t> samples for chromatic calorimetry experiments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2566B5-C8FB-A440-9528-D01EF6C8DB9C}"/>
              </a:ext>
            </a:extLst>
          </p:cNvPr>
          <p:cNvCxnSpPr>
            <a:cxnSpLocks/>
          </p:cNvCxnSpPr>
          <p:nvPr/>
        </p:nvCxnSpPr>
        <p:spPr>
          <a:xfrm>
            <a:off x="4322618" y="2371557"/>
            <a:ext cx="2358398" cy="0"/>
          </a:xfrm>
          <a:prstGeom prst="straightConnector1">
            <a:avLst/>
          </a:prstGeom>
          <a:ln w="698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E580F67-1D49-1DA9-AF04-C3FDD29DDD4E}"/>
              </a:ext>
            </a:extLst>
          </p:cNvPr>
          <p:cNvSpPr txBox="1">
            <a:spLocks/>
          </p:cNvSpPr>
          <p:nvPr/>
        </p:nvSpPr>
        <p:spPr>
          <a:xfrm>
            <a:off x="58994" y="-186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solidFill>
                  <a:schemeClr val="bg1"/>
                </a:solidFill>
              </a:rPr>
              <a:t>Samples for Chromatic calorimetry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9F059D-4E3F-49DF-D97E-E257BDF8E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63" y="1899899"/>
            <a:ext cx="2123049" cy="1592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9765A-B3CF-FE23-A464-511F1089E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92" y="1931732"/>
            <a:ext cx="2441077" cy="1528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EA48D-30FC-03F6-77F2-5293C2ACD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69"/>
          <a:stretch>
            <a:fillRect/>
          </a:stretch>
        </p:blipFill>
        <p:spPr>
          <a:xfrm>
            <a:off x="153272" y="3748261"/>
            <a:ext cx="3077417" cy="9579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359438-0688-6F13-BA8D-EDA9A8652B28}"/>
              </a:ext>
            </a:extLst>
          </p:cNvPr>
          <p:cNvSpPr txBox="1"/>
          <p:nvPr/>
        </p:nvSpPr>
        <p:spPr>
          <a:xfrm>
            <a:off x="8050937" y="1081023"/>
            <a:ext cx="349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noProof="0" dirty="0"/>
              <a:t>scintillation prototype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E14495-5FB1-B0DC-EFC6-1054DA95B8AF}"/>
              </a:ext>
            </a:extLst>
          </p:cNvPr>
          <p:cNvSpPr txBox="1"/>
          <p:nvPr/>
        </p:nvSpPr>
        <p:spPr>
          <a:xfrm>
            <a:off x="7023900" y="1481347"/>
            <a:ext cx="499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noProof="0" dirty="0"/>
              <a:t>September  2025 test beam at </a:t>
            </a:r>
            <a:r>
              <a:rPr lang="cs-CZ" i="1" noProof="0" dirty="0"/>
              <a:t>CERN </a:t>
            </a:r>
            <a:r>
              <a:rPr lang="en-US" i="1" noProof="0" dirty="0"/>
              <a:t>SPS facility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4DD706-2706-5CDF-4489-ADA11B199115}"/>
              </a:ext>
            </a:extLst>
          </p:cNvPr>
          <p:cNvGrpSpPr/>
          <p:nvPr/>
        </p:nvGrpSpPr>
        <p:grpSpPr>
          <a:xfrm>
            <a:off x="7143492" y="3723452"/>
            <a:ext cx="4655563" cy="769656"/>
            <a:chOff x="7610764" y="3498896"/>
            <a:chExt cx="4655563" cy="76965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2539D9-A012-8E22-69A3-AB6340578DC5}"/>
                </a:ext>
              </a:extLst>
            </p:cNvPr>
            <p:cNvSpPr txBox="1"/>
            <p:nvPr/>
          </p:nvSpPr>
          <p:spPr>
            <a:xfrm>
              <a:off x="7610764" y="3498896"/>
              <a:ext cx="45744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noProof="0" dirty="0"/>
                <a:t>wavelength-shifting prototype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11A452-4FE9-5332-F22F-F4BB9343BC49}"/>
                </a:ext>
              </a:extLst>
            </p:cNvPr>
            <p:cNvSpPr txBox="1"/>
            <p:nvPr/>
          </p:nvSpPr>
          <p:spPr>
            <a:xfrm>
              <a:off x="7895729" y="3899220"/>
              <a:ext cx="4370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noProof="0" dirty="0"/>
                <a:t>April 2026 test beam at </a:t>
              </a:r>
              <a:r>
                <a:rPr lang="cs-CZ" i="1" noProof="0" dirty="0"/>
                <a:t>CERN </a:t>
              </a:r>
              <a:r>
                <a:rPr lang="en-US" i="1" noProof="0" dirty="0"/>
                <a:t>SPS facility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E562E29-CA7E-1322-E9EF-B782DF71C3BA}"/>
              </a:ext>
            </a:extLst>
          </p:cNvPr>
          <p:cNvSpPr txBox="1"/>
          <p:nvPr/>
        </p:nvSpPr>
        <p:spPr>
          <a:xfrm>
            <a:off x="451126" y="1109217"/>
            <a:ext cx="336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noProof="0" dirty="0"/>
              <a:t>polystyrene nanocomposites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685B731-6F7E-FBE7-CCC0-D5BE976C550F}"/>
              </a:ext>
            </a:extLst>
          </p:cNvPr>
          <p:cNvGrpSpPr/>
          <p:nvPr/>
        </p:nvGrpSpPr>
        <p:grpSpPr>
          <a:xfrm>
            <a:off x="7236513" y="4419033"/>
            <a:ext cx="4755298" cy="1332156"/>
            <a:chOff x="7236513" y="4419033"/>
            <a:chExt cx="4755298" cy="13321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67E075-C74B-F233-D0E1-D12044315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07" b="58978"/>
            <a:stretch>
              <a:fillRect/>
            </a:stretch>
          </p:blipFill>
          <p:spPr>
            <a:xfrm>
              <a:off x="7236513" y="4419033"/>
              <a:ext cx="4755298" cy="1332156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6EEC07-3595-CB41-ACD5-8EAAC21D3306}"/>
                </a:ext>
              </a:extLst>
            </p:cNvPr>
            <p:cNvSpPr/>
            <p:nvPr/>
          </p:nvSpPr>
          <p:spPr>
            <a:xfrm>
              <a:off x="7236513" y="5545394"/>
              <a:ext cx="381774" cy="205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354D4DE-2C26-3D79-64E0-E46CB7E159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6420" r="28333"/>
          <a:stretch>
            <a:fillRect/>
          </a:stretch>
        </p:blipFill>
        <p:spPr>
          <a:xfrm>
            <a:off x="309501" y="4822242"/>
            <a:ext cx="2942985" cy="19820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0207F-3CBF-576E-0D6E-2E2390FAAB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52"/>
          <a:stretch>
            <a:fillRect/>
          </a:stretch>
        </p:blipFill>
        <p:spPr>
          <a:xfrm>
            <a:off x="3342328" y="5695102"/>
            <a:ext cx="4275959" cy="845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AFE556-A32D-6AA7-0E4B-EBF9B0730F96}"/>
              </a:ext>
            </a:extLst>
          </p:cNvPr>
          <p:cNvSpPr txBox="1"/>
          <p:nvPr/>
        </p:nvSpPr>
        <p:spPr>
          <a:xfrm>
            <a:off x="570719" y="3378928"/>
            <a:ext cx="336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noProof="0" dirty="0"/>
              <a:t>PDMS nanocomposites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163281-5F7F-E09C-2DA1-E01AD1DD1DB0}"/>
              </a:ext>
            </a:extLst>
          </p:cNvPr>
          <p:cNvCxnSpPr>
            <a:cxnSpLocks/>
          </p:cNvCxnSpPr>
          <p:nvPr/>
        </p:nvCxnSpPr>
        <p:spPr>
          <a:xfrm>
            <a:off x="2260695" y="5464357"/>
            <a:ext cx="1264627" cy="0"/>
          </a:xfrm>
          <a:prstGeom prst="straightConnector1">
            <a:avLst/>
          </a:prstGeom>
          <a:ln w="698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11A9AC6-3481-65E9-D146-226761259A4A}"/>
              </a:ext>
            </a:extLst>
          </p:cNvPr>
          <p:cNvSpPr txBox="1"/>
          <p:nvPr/>
        </p:nvSpPr>
        <p:spPr>
          <a:xfrm>
            <a:off x="3362938" y="3931914"/>
            <a:ext cx="366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/>
              <a:t>WLS layers with superior optical coupling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A5DC4-FAE1-DE30-D262-343B884154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16758" r="9500" b="18918"/>
          <a:stretch>
            <a:fillRect/>
          </a:stretch>
        </p:blipFill>
        <p:spPr>
          <a:xfrm>
            <a:off x="3925279" y="4706189"/>
            <a:ext cx="2556801" cy="935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62CF88-AA49-6B17-F03B-039CB17272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8" b="31518"/>
          <a:stretch>
            <a:fillRect/>
          </a:stretch>
        </p:blipFill>
        <p:spPr>
          <a:xfrm>
            <a:off x="8128986" y="5751189"/>
            <a:ext cx="3191291" cy="100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4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D5EF1-AD6C-F3FD-6B47-1D0C697F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CB94-59EF-C010-D78C-076D54E43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0C88D-9546-BB73-E5CF-6960DA070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4" name="Picture 3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8E40651D-1441-7157-12C8-B7199C063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E66FF0-7B2D-FAAA-9018-1287096F6A95}"/>
              </a:ext>
            </a:extLst>
          </p:cNvPr>
          <p:cNvSpPr/>
          <p:nvPr/>
        </p:nvSpPr>
        <p:spPr>
          <a:xfrm>
            <a:off x="55368" y="863461"/>
            <a:ext cx="12081264" cy="59246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25E42F-4E17-4366-CF24-4290BE41B28F}"/>
              </a:ext>
            </a:extLst>
          </p:cNvPr>
          <p:cNvSpPr txBox="1">
            <a:spLocks/>
          </p:cNvSpPr>
          <p:nvPr/>
        </p:nvSpPr>
        <p:spPr>
          <a:xfrm>
            <a:off x="109299" y="-2040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solidFill>
                  <a:schemeClr val="bg1"/>
                </a:solidFill>
              </a:rPr>
              <a:t>Conclusions and 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1C2F51-7139-2E46-DB8B-1C6374C9C8AE}"/>
              </a:ext>
            </a:extLst>
          </p:cNvPr>
          <p:cNvSpPr txBox="1"/>
          <p:nvPr/>
        </p:nvSpPr>
        <p:spPr>
          <a:xfrm>
            <a:off x="225020" y="1121549"/>
            <a:ext cx="1080979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noProof="0" dirty="0"/>
              <a:t>developed AHFS functionalization enabling tailoring the NC surface for various polymer matrices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noProof="0" dirty="0"/>
              <a:t>enhanced thermal polymerization resistance for bright CsPbBr</a:t>
            </a:r>
            <a:r>
              <a:rPr lang="en-US" sz="2800" baseline="-25000" noProof="0" dirty="0"/>
              <a:t>3</a:t>
            </a:r>
            <a:r>
              <a:rPr lang="en-US" sz="2800" noProof="0" dirty="0"/>
              <a:t> polystyrene nanocomposite fabrication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noProof="0" dirty="0"/>
              <a:t>improved transparency thanks to </a:t>
            </a:r>
            <a:r>
              <a:rPr lang="en-US" sz="2800" noProof="0" dirty="0" err="1"/>
              <a:t>copolymerizable</a:t>
            </a:r>
            <a:r>
              <a:rPr lang="en-US" sz="2800" noProof="0" dirty="0"/>
              <a:t> groups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noProof="0" dirty="0"/>
              <a:t>radiation hardness under high-energy electron and proton radiation of various nanocomposites explored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noProof="0" dirty="0"/>
              <a:t>CPX</a:t>
            </a:r>
            <a:r>
              <a:rPr lang="en-US" sz="2800" baseline="-25000" noProof="0" dirty="0"/>
              <a:t>3</a:t>
            </a:r>
            <a:r>
              <a:rPr lang="en-US" sz="2800" noProof="0" dirty="0"/>
              <a:t> nanocomposites scaled and measured during test beam in CERN in chromatic calorimetry concept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sz="28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DD83A-9E44-66EC-323B-4BB47BDB18C6}"/>
              </a:ext>
            </a:extLst>
          </p:cNvPr>
          <p:cNvSpPr txBox="1"/>
          <p:nvPr/>
        </p:nvSpPr>
        <p:spPr>
          <a:xfrm>
            <a:off x="11717805" y="6479521"/>
            <a:ext cx="57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88257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FB7F1-4B3A-BB67-C9E3-6BF075FC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488C-FF8C-8888-FE00-4555CBEC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6F602-3FEF-B7C2-C18F-C58DF5553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4" name="Picture 3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44A9760F-1FFD-79F5-A965-1907561A8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F25857-D5E8-2E92-62B5-660D78A74CA6}"/>
              </a:ext>
            </a:extLst>
          </p:cNvPr>
          <p:cNvSpPr/>
          <p:nvPr/>
        </p:nvSpPr>
        <p:spPr>
          <a:xfrm>
            <a:off x="51742" y="879602"/>
            <a:ext cx="12081264" cy="59246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5C9981-DA60-2140-9784-F94FD73FE0DC}"/>
              </a:ext>
            </a:extLst>
          </p:cNvPr>
          <p:cNvSpPr txBox="1">
            <a:spLocks/>
          </p:cNvSpPr>
          <p:nvPr/>
        </p:nvSpPr>
        <p:spPr>
          <a:xfrm>
            <a:off x="109299" y="-2040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3B128-D4AF-011C-CE92-977E667B89C0}"/>
              </a:ext>
            </a:extLst>
          </p:cNvPr>
          <p:cNvSpPr txBox="1"/>
          <p:nvPr/>
        </p:nvSpPr>
        <p:spPr>
          <a:xfrm>
            <a:off x="58994" y="981757"/>
            <a:ext cx="1197340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/>
              <a:t>This work was carried out in the frame of the Crystal Clear Collaboration.</a:t>
            </a:r>
          </a:p>
          <a:p>
            <a:endParaRPr lang="en-US" sz="2800" b="1" noProof="0" dirty="0"/>
          </a:p>
          <a:p>
            <a:r>
              <a:rPr lang="en-US" sz="2800" b="1" noProof="0" dirty="0"/>
              <a:t>Supervisor</a:t>
            </a:r>
            <a:r>
              <a:rPr lang="en-US" sz="2800" noProof="0" dirty="0"/>
              <a:t>: Etiennette Auffray (CERN)</a:t>
            </a:r>
          </a:p>
          <a:p>
            <a:r>
              <a:rPr lang="en-US" sz="2800" b="1" noProof="0" dirty="0"/>
              <a:t>Supervisor-specialists:</a:t>
            </a:r>
            <a:r>
              <a:rPr lang="en-US" sz="2800" noProof="0" dirty="0"/>
              <a:t> Eva Mihóková (FZU) and Kateřina Děcká (CTU)</a:t>
            </a:r>
          </a:p>
          <a:p>
            <a:r>
              <a:rPr lang="en-US" sz="2400" b="1" noProof="0" dirty="0"/>
              <a:t>Collaborators:</a:t>
            </a:r>
            <a:r>
              <a:rPr lang="en-US" sz="2400" noProof="0" dirty="0"/>
              <a:t> Ildefonso León Monzón (UAS), František Hájek (FZU), Michal Horák (CEITEC), Yacine Haddad (CERN), Anne-Mazarine Lyon (CERN), Matteo </a:t>
            </a:r>
            <a:r>
              <a:rPr lang="en-US" sz="2400" noProof="0" dirty="0" err="1"/>
              <a:t>Salomoni</a:t>
            </a:r>
            <a:r>
              <a:rPr lang="en-US" sz="2400" noProof="0" dirty="0"/>
              <a:t> (CERN)</a:t>
            </a:r>
            <a:r>
              <a:rPr lang="cs-CZ" sz="2400" noProof="0" dirty="0"/>
              <a:t>, </a:t>
            </a:r>
            <a:r>
              <a:rPr lang="en-US" sz="2400" noProof="0" dirty="0"/>
              <a:t>Michal Horák (CEITEC), Jean-Louis Faure (CERN)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529F88-AA6D-6A2E-B773-0AB6E24E17AF}"/>
              </a:ext>
            </a:extLst>
          </p:cNvPr>
          <p:cNvGrpSpPr>
            <a:grpSpLocks noChangeAspect="1"/>
          </p:cNvGrpSpPr>
          <p:nvPr/>
        </p:nvGrpSpPr>
        <p:grpSpPr>
          <a:xfrm>
            <a:off x="229796" y="4636595"/>
            <a:ext cx="6399478" cy="1129248"/>
            <a:chOff x="638716" y="4846960"/>
            <a:chExt cx="10817342" cy="19088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45B4BE-B7BF-1C2A-707A-60431932E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3140" y="4846960"/>
              <a:ext cx="1922918" cy="1908821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51C57AF-F5A0-6356-40AB-86D067696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16" y="4922017"/>
              <a:ext cx="2976661" cy="1653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CERN Logo and symbol, meaning, history, PNG, brand">
              <a:extLst>
                <a:ext uri="{FF2B5EF4-FFF2-40B4-BE49-F238E27FC236}">
                  <a16:creationId xmlns:a16="http://schemas.microsoft.com/office/drawing/2014/main" id="{345C8F62-656C-8FD1-2656-1AA1A862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347" y="4874035"/>
              <a:ext cx="2216138" cy="1876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Obrázek 12">
              <a:extLst>
                <a:ext uri="{FF2B5EF4-FFF2-40B4-BE49-F238E27FC236}">
                  <a16:creationId xmlns:a16="http://schemas.microsoft.com/office/drawing/2014/main" id="{157816CF-7836-3A97-4C54-35C2715D9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031" y="5248086"/>
              <a:ext cx="2976661" cy="104361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F3ACC5-937F-2531-4FA9-4CB5BFFE9005}"/>
              </a:ext>
            </a:extLst>
          </p:cNvPr>
          <p:cNvSpPr txBox="1"/>
          <p:nvPr/>
        </p:nvSpPr>
        <p:spPr>
          <a:xfrm>
            <a:off x="11717805" y="6479521"/>
            <a:ext cx="57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15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3843D2-BF97-D1A3-5B42-622B450E1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3507" y="5095216"/>
            <a:ext cx="4968769" cy="766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7D5ED0-9560-4645-DBA3-4AB5B4BEAE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42" y="5866495"/>
            <a:ext cx="12081264" cy="10252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F7FC96-307C-51CF-ED29-415061B51C76}"/>
              </a:ext>
            </a:extLst>
          </p:cNvPr>
          <p:cNvSpPr txBox="1"/>
          <p:nvPr/>
        </p:nvSpPr>
        <p:spPr>
          <a:xfrm>
            <a:off x="99467" y="4034621"/>
            <a:ext cx="9928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T</a:t>
            </a:r>
            <a:r>
              <a:rPr lang="en-GB" sz="2000" dirty="0"/>
              <a:t>he project received support from EIC pathfinder UNICORN project (GA 101098649)</a:t>
            </a:r>
            <a:r>
              <a:rPr lang="cs-CZ" sz="2000" dirty="0"/>
              <a:t>.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FC20D0-4862-6F01-02F9-98F28C4720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6164" y="3701093"/>
            <a:ext cx="871862" cy="119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5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84CCF-F95F-A2EB-1A5B-ABB9A5701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78102FC2-FD82-5043-ABA5-32B83DADA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92821-7373-5B8F-292D-4A5B5ED844A6}"/>
              </a:ext>
            </a:extLst>
          </p:cNvPr>
          <p:cNvSpPr/>
          <p:nvPr/>
        </p:nvSpPr>
        <p:spPr>
          <a:xfrm>
            <a:off x="93551" y="686671"/>
            <a:ext cx="12004898" cy="61391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D010F-D92E-65D7-ECB6-5D494685C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1" y="46519"/>
            <a:ext cx="7272449" cy="767921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b="1" noProof="0" dirty="0">
                <a:solidFill>
                  <a:schemeClr val="bg1"/>
                </a:solidFill>
              </a:rPr>
              <a:t>Cesium lead halide nanocrystals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19010-F107-3F1E-1A8C-667C709F77A9}"/>
              </a:ext>
            </a:extLst>
          </p:cNvPr>
          <p:cNvSpPr txBox="1"/>
          <p:nvPr/>
        </p:nvSpPr>
        <p:spPr>
          <a:xfrm>
            <a:off x="93551" y="686670"/>
            <a:ext cx="101458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ABX</a:t>
            </a:r>
            <a:r>
              <a:rPr lang="en-US" sz="2800" baseline="-25000" noProof="0" dirty="0"/>
              <a:t>3 </a:t>
            </a:r>
            <a:r>
              <a:rPr lang="en-US" sz="2800" noProof="0" dirty="0"/>
              <a:t>(A=Cs</a:t>
            </a:r>
            <a:r>
              <a:rPr lang="en-US" sz="2800" baseline="30000" noProof="0" dirty="0"/>
              <a:t>+</a:t>
            </a:r>
            <a:r>
              <a:rPr lang="en-US" sz="2800" noProof="0" dirty="0"/>
              <a:t>, MA</a:t>
            </a:r>
            <a:r>
              <a:rPr lang="en-US" sz="2800" baseline="30000" noProof="0" dirty="0"/>
              <a:t>+</a:t>
            </a:r>
            <a:r>
              <a:rPr lang="en-US" sz="2800" noProof="0" dirty="0"/>
              <a:t>; B=Pb</a:t>
            </a:r>
            <a:r>
              <a:rPr lang="en-US" sz="2800" baseline="30000" noProof="0" dirty="0"/>
              <a:t>2+ </a:t>
            </a:r>
            <a:r>
              <a:rPr lang="en-US" sz="2800" noProof="0" dirty="0"/>
              <a:t>; X=Cl</a:t>
            </a:r>
            <a:r>
              <a:rPr lang="en-US" sz="2800" baseline="30000" noProof="0" dirty="0"/>
              <a:t>-</a:t>
            </a:r>
            <a:r>
              <a:rPr lang="en-US" sz="2800" noProof="0" dirty="0"/>
              <a:t>, Br</a:t>
            </a:r>
            <a:r>
              <a:rPr lang="en-US" sz="2800" baseline="30000" noProof="0" dirty="0"/>
              <a:t>-</a:t>
            </a:r>
            <a:r>
              <a:rPr lang="en-US" sz="2800" noProof="0" dirty="0"/>
              <a:t>, I</a:t>
            </a:r>
            <a:r>
              <a:rPr lang="en-US" sz="2800" baseline="30000" noProof="0" dirty="0"/>
              <a:t>-</a:t>
            </a:r>
            <a:r>
              <a:rPr lang="en-US" sz="2800" noProof="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F923FC-A685-B7A3-B271-37355CCD1716}"/>
              </a:ext>
            </a:extLst>
          </p:cNvPr>
          <p:cNvSpPr txBox="1"/>
          <p:nvPr/>
        </p:nvSpPr>
        <p:spPr>
          <a:xfrm>
            <a:off x="11798915" y="6456463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2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318D9B4-CFE2-51DD-BF59-24D9BEB1A83C}"/>
              </a:ext>
            </a:extLst>
          </p:cNvPr>
          <p:cNvGrpSpPr/>
          <p:nvPr/>
        </p:nvGrpSpPr>
        <p:grpSpPr>
          <a:xfrm>
            <a:off x="220737" y="1185236"/>
            <a:ext cx="5952744" cy="5495576"/>
            <a:chOff x="292608" y="1266745"/>
            <a:chExt cx="5952744" cy="54955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D8FC9BC-E82A-2B4F-D350-EFCB9AE082E9}"/>
                </a:ext>
              </a:extLst>
            </p:cNvPr>
            <p:cNvGrpSpPr/>
            <p:nvPr/>
          </p:nvGrpSpPr>
          <p:grpSpPr>
            <a:xfrm>
              <a:off x="469932" y="1266745"/>
              <a:ext cx="5532827" cy="4584406"/>
              <a:chOff x="469932" y="1266745"/>
              <a:chExt cx="5532827" cy="458440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F375F4-782E-BAB9-CB63-2B00099E156A}"/>
                  </a:ext>
                </a:extLst>
              </p:cNvPr>
              <p:cNvSpPr txBox="1"/>
              <p:nvPr/>
            </p:nvSpPr>
            <p:spPr>
              <a:xfrm>
                <a:off x="557424" y="1266745"/>
                <a:ext cx="544533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u="sng" noProof="0" dirty="0"/>
                  <a:t>narrow tunable emission peak</a:t>
                </a:r>
              </a:p>
            </p:txBody>
          </p:sp>
          <p:pic>
            <p:nvPicPr>
              <p:cNvPr id="22" name="Google Shape;113;p26">
                <a:extLst>
                  <a:ext uri="{FF2B5EF4-FFF2-40B4-BE49-F238E27FC236}">
                    <a16:creationId xmlns:a16="http://schemas.microsoft.com/office/drawing/2014/main" id="{15100C1B-3414-3DC1-3135-0229CBB88F83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47856" y="1789965"/>
                <a:ext cx="5242248" cy="395766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5211D5B-E352-16F4-DD92-CF634A6CACB3}"/>
                  </a:ext>
                </a:extLst>
              </p:cNvPr>
              <p:cNvGrpSpPr/>
              <p:nvPr/>
            </p:nvGrpSpPr>
            <p:grpSpPr>
              <a:xfrm>
                <a:off x="469932" y="5451101"/>
                <a:ext cx="5347302" cy="400050"/>
                <a:chOff x="6622109" y="6771165"/>
                <a:chExt cx="5347302" cy="40005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6528A96-B2E3-1ED8-6D8A-86370B8AC55B}"/>
                    </a:ext>
                  </a:extLst>
                </p:cNvPr>
                <p:cNvSpPr/>
                <p:nvPr/>
              </p:nvSpPr>
              <p:spPr>
                <a:xfrm>
                  <a:off x="6895127" y="6771165"/>
                  <a:ext cx="5074284" cy="4000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93F4EB9-6D3B-F77A-72FB-70A5C234376B}"/>
                    </a:ext>
                  </a:extLst>
                </p:cNvPr>
                <p:cNvSpPr txBox="1"/>
                <p:nvPr/>
              </p:nvSpPr>
              <p:spPr>
                <a:xfrm>
                  <a:off x="6622109" y="6778817"/>
                  <a:ext cx="368410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noProof="0" dirty="0"/>
                    <a:t>Nano Lett. 2015, 15, 6, 3692–3696</a:t>
                  </a:r>
                </a:p>
              </p:txBody>
            </p:sp>
          </p:grp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4F09085-47CC-8946-9145-139BD472657F}"/>
                </a:ext>
              </a:extLst>
            </p:cNvPr>
            <p:cNvSpPr/>
            <p:nvPr/>
          </p:nvSpPr>
          <p:spPr>
            <a:xfrm>
              <a:off x="292608" y="1280282"/>
              <a:ext cx="5952744" cy="54820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B24226-815D-4953-703A-33D9C4792867}"/>
              </a:ext>
            </a:extLst>
          </p:cNvPr>
          <p:cNvGrpSpPr/>
          <p:nvPr/>
        </p:nvGrpSpPr>
        <p:grpSpPr>
          <a:xfrm>
            <a:off x="6256036" y="1196438"/>
            <a:ext cx="6361093" cy="5473173"/>
            <a:chOff x="6256036" y="1196438"/>
            <a:chExt cx="6361093" cy="547317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63FABA0-7FBC-9EDF-985B-8E8E1AF56124}"/>
                </a:ext>
              </a:extLst>
            </p:cNvPr>
            <p:cNvGrpSpPr/>
            <p:nvPr/>
          </p:nvGrpSpPr>
          <p:grpSpPr>
            <a:xfrm>
              <a:off x="6411593" y="1217504"/>
              <a:ext cx="6205536" cy="4602715"/>
              <a:chOff x="11985" y="1563536"/>
              <a:chExt cx="6205536" cy="460271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0FAD77-0173-5058-BCD2-3B995CA67A0E}"/>
                  </a:ext>
                </a:extLst>
              </p:cNvPr>
              <p:cNvSpPr txBox="1"/>
              <p:nvPr/>
            </p:nvSpPr>
            <p:spPr>
              <a:xfrm>
                <a:off x="11985" y="1563536"/>
                <a:ext cx="620553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u="sng" noProof="0" dirty="0"/>
                  <a:t>excitonic ultrafast luminescence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544274E-47D2-E80F-332A-978B71DF8E9F}"/>
                  </a:ext>
                </a:extLst>
              </p:cNvPr>
              <p:cNvGrpSpPr/>
              <p:nvPr/>
            </p:nvGrpSpPr>
            <p:grpSpPr>
              <a:xfrm>
                <a:off x="201270" y="1998975"/>
                <a:ext cx="4908098" cy="4167276"/>
                <a:chOff x="201270" y="1998975"/>
                <a:chExt cx="4908098" cy="4167276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6FDF2607-ACC6-1062-FCF3-E51F6059B1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276" b="1055"/>
                <a:stretch/>
              </p:blipFill>
              <p:spPr>
                <a:xfrm>
                  <a:off x="201270" y="1998975"/>
                  <a:ext cx="4333077" cy="3782154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DFBB2C1-50FE-5A89-3185-74D7B3893B02}"/>
                    </a:ext>
                  </a:extLst>
                </p:cNvPr>
                <p:cNvSpPr txBox="1"/>
                <p:nvPr/>
              </p:nvSpPr>
              <p:spPr>
                <a:xfrm>
                  <a:off x="406581" y="5796919"/>
                  <a:ext cx="470278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noProof="0" dirty="0"/>
                    <a:t>K. Děcká, et al. Nanomaterials 2022, 12, 14. </a:t>
                  </a:r>
                </a:p>
              </p:txBody>
            </p:sp>
            <p:pic>
              <p:nvPicPr>
                <p:cNvPr id="27" name="Obrázek 10">
                  <a:extLst>
                    <a:ext uri="{FF2B5EF4-FFF2-40B4-BE49-F238E27FC236}">
                      <a16:creationId xmlns:a16="http://schemas.microsoft.com/office/drawing/2014/main" id="{B7465E7F-485A-578B-B858-DEB0240DEA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11" t="18572" r="-1155" b="16665"/>
                <a:stretch/>
              </p:blipFill>
              <p:spPr>
                <a:xfrm rot="10800000">
                  <a:off x="2757975" y="3260537"/>
                  <a:ext cx="1691009" cy="823825"/>
                </a:xfrm>
                <a:prstGeom prst="rect">
                  <a:avLst/>
                </a:prstGeom>
              </p:spPr>
            </p:pic>
          </p:grp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574F63A-8D78-AA16-4CFC-C3DB5C58D095}"/>
                </a:ext>
              </a:extLst>
            </p:cNvPr>
            <p:cNvSpPr/>
            <p:nvPr/>
          </p:nvSpPr>
          <p:spPr>
            <a:xfrm>
              <a:off x="6256036" y="1196438"/>
              <a:ext cx="5462485" cy="54731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D54888-475F-15FF-A81D-22221983A1D4}"/>
              </a:ext>
            </a:extLst>
          </p:cNvPr>
          <p:cNvGrpSpPr/>
          <p:nvPr/>
        </p:nvGrpSpPr>
        <p:grpSpPr>
          <a:xfrm>
            <a:off x="6333246" y="1276168"/>
            <a:ext cx="5320062" cy="5242853"/>
            <a:chOff x="6318995" y="1324206"/>
            <a:chExt cx="5320062" cy="52428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260E45-94CC-0C67-4641-9B239D0B022A}"/>
                </a:ext>
              </a:extLst>
            </p:cNvPr>
            <p:cNvSpPr/>
            <p:nvPr/>
          </p:nvSpPr>
          <p:spPr>
            <a:xfrm>
              <a:off x="6318995" y="1324206"/>
              <a:ext cx="5320062" cy="52428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A1C23F-6F88-D477-F8EA-5FCA4769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0268" y="1349916"/>
              <a:ext cx="5197832" cy="2703430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F57895E-7C1E-C200-09F0-F343C1B28D2A}"/>
                </a:ext>
              </a:extLst>
            </p:cNvPr>
            <p:cNvGrpSpPr/>
            <p:nvPr/>
          </p:nvGrpSpPr>
          <p:grpSpPr>
            <a:xfrm>
              <a:off x="6667793" y="5666290"/>
              <a:ext cx="4610016" cy="756326"/>
              <a:chOff x="6902047" y="6035886"/>
              <a:chExt cx="4752594" cy="779718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0FC5C03-E126-40B5-BE29-E49A38E774CC}"/>
                  </a:ext>
                </a:extLst>
              </p:cNvPr>
              <p:cNvSpPr/>
              <p:nvPr/>
            </p:nvSpPr>
            <p:spPr>
              <a:xfrm>
                <a:off x="6902047" y="6035886"/>
                <a:ext cx="4752594" cy="779718"/>
              </a:xfrm>
              <a:prstGeom prst="ellipse">
                <a:avLst/>
              </a:prstGeom>
              <a:solidFill>
                <a:srgbClr val="86EE78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07786FF-C5E6-4039-A2F1-6D761012B634}"/>
                  </a:ext>
                </a:extLst>
              </p:cNvPr>
              <p:cNvSpPr txBox="1"/>
              <p:nvPr/>
            </p:nvSpPr>
            <p:spPr>
              <a:xfrm>
                <a:off x="7135854" y="6134765"/>
                <a:ext cx="424060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3200" b="1" i="1" noProof="0" dirty="0"/>
                  <a:t>Time-of-Flight PET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ovéPole 6">
                  <a:extLst>
                    <a:ext uri="{FF2B5EF4-FFF2-40B4-BE49-F238E27FC236}">
                      <a16:creationId xmlns:a16="http://schemas.microsoft.com/office/drawing/2014/main" id="{245F6910-2657-118B-6EFB-F75B2BA2D3BD}"/>
                    </a:ext>
                  </a:extLst>
                </p:cNvPr>
                <p:cNvSpPr txBox="1"/>
                <p:nvPr/>
              </p:nvSpPr>
              <p:spPr>
                <a:xfrm>
                  <a:off x="6499415" y="4450609"/>
                  <a:ext cx="2512380" cy="96917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noProof="0" smtClean="0">
                            <a:latin typeface="Cambria Math" panose="02040503050406030204" pitchFamily="18" charset="0"/>
                          </a:rPr>
                          <m:t>𝐶𝑇𝑅</m:t>
                        </m:r>
                        <m:r>
                          <a:rPr lang="en-US" sz="28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ad>
                          <m:radPr>
                            <m:degHide m:val="on"/>
                            <m:ctrlPr>
                              <a:rPr lang="en-US" sz="2800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28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28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r>
                                  <a:rPr lang="en-US" sz="28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8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2800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8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sz="2800" noProof="0" dirty="0"/>
                </a:p>
              </p:txBody>
            </p:sp>
          </mc:Choice>
          <mc:Fallback xmlns="">
            <p:sp>
              <p:nvSpPr>
                <p:cNvPr id="12" name="TextovéPole 6">
                  <a:extLst>
                    <a:ext uri="{FF2B5EF4-FFF2-40B4-BE49-F238E27FC236}">
                      <a16:creationId xmlns:a16="http://schemas.microsoft.com/office/drawing/2014/main" id="{245F6910-2657-118B-6EFB-F75B2BA2D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9415" y="4450609"/>
                  <a:ext cx="2512380" cy="9691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BEE826-C772-B05E-5B14-60E07AD252FA}"/>
                </a:ext>
              </a:extLst>
            </p:cNvPr>
            <p:cNvSpPr txBox="1"/>
            <p:nvPr/>
          </p:nvSpPr>
          <p:spPr>
            <a:xfrm>
              <a:off x="6483598" y="4050987"/>
              <a:ext cx="30182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noProof="0" dirty="0"/>
                <a:t>coincidence time resolution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F77499-1CFE-EAB2-CE02-C693A178512E}"/>
                    </a:ext>
                  </a:extLst>
                </p:cNvPr>
                <p:cNvSpPr txBox="1"/>
                <p:nvPr/>
              </p:nvSpPr>
              <p:spPr>
                <a:xfrm>
                  <a:off x="9223670" y="4427365"/>
                  <a:ext cx="2285306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0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 </m:t>
                      </m:r>
                    </m:oMath>
                  </a14:m>
                  <a:r>
                    <a:rPr lang="en-US" sz="2000" i="1" noProof="0" dirty="0"/>
                    <a:t>rise time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0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a14:m>
                  <a:r>
                    <a:rPr lang="en-US" sz="2000" i="1" noProof="0" dirty="0"/>
                    <a:t> decay time</a:t>
                  </a:r>
                </a:p>
                <a:p>
                  <a14:m>
                    <m:oMath xmlns:m="http://schemas.openxmlformats.org/officeDocument/2006/math">
                      <m:r>
                        <a:rPr lang="en-US" sz="20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…</m:t>
                      </m:r>
                    </m:oMath>
                  </a14:m>
                  <a:r>
                    <a:rPr lang="en-US" sz="2000" i="1" noProof="0" dirty="0"/>
                    <a:t> photon density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F77499-1CFE-EAB2-CE02-C693A17851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3670" y="4427365"/>
                  <a:ext cx="2285306" cy="1015663"/>
                </a:xfrm>
                <a:prstGeom prst="rect">
                  <a:avLst/>
                </a:prstGeom>
                <a:blipFill>
                  <a:blip r:embed="rId9"/>
                  <a:stretch>
                    <a:fillRect t="-3012" r="-5867" b="-10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B02502E-D0D3-6AC9-9AB6-AABCFBEF81DE}"/>
              </a:ext>
            </a:extLst>
          </p:cNvPr>
          <p:cNvSpPr/>
          <p:nvPr/>
        </p:nvSpPr>
        <p:spPr>
          <a:xfrm>
            <a:off x="391854" y="1273174"/>
            <a:ext cx="5471328" cy="52806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6964F42-DB7B-737D-ED88-318777220743}"/>
              </a:ext>
            </a:extLst>
          </p:cNvPr>
          <p:cNvSpPr/>
          <p:nvPr/>
        </p:nvSpPr>
        <p:spPr>
          <a:xfrm>
            <a:off x="517509" y="5585642"/>
            <a:ext cx="5227854" cy="857690"/>
          </a:xfrm>
          <a:prstGeom prst="ellipse">
            <a:avLst/>
          </a:prstGeom>
          <a:solidFill>
            <a:srgbClr val="86EE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7C2115-D0A8-5B17-7A49-6BF208601F1A}"/>
              </a:ext>
            </a:extLst>
          </p:cNvPr>
          <p:cNvSpPr txBox="1"/>
          <p:nvPr/>
        </p:nvSpPr>
        <p:spPr>
          <a:xfrm>
            <a:off x="538692" y="5706990"/>
            <a:ext cx="6826090" cy="64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3200" b="1" i="1" noProof="0" dirty="0"/>
              <a:t>Chromatic calorimetry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5F099B-6959-959B-0AB7-F539AE641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2810"/>
          <a:stretch>
            <a:fillRect/>
          </a:stretch>
        </p:blipFill>
        <p:spPr>
          <a:xfrm>
            <a:off x="1151131" y="1336656"/>
            <a:ext cx="4235162" cy="3010901"/>
          </a:xfrm>
          <a:prstGeom prst="rect">
            <a:avLst/>
          </a:prstGeom>
        </p:spPr>
      </p:pic>
      <p:pic>
        <p:nvPicPr>
          <p:cNvPr id="8" name="Zástupný obsah 7" descr="Obsah obrázku diagram, Barevnost, snímek obrazovky, řada/pruh&#10;&#10;Popis byl vytvořen automaticky">
            <a:extLst>
              <a:ext uri="{FF2B5EF4-FFF2-40B4-BE49-F238E27FC236}">
                <a16:creationId xmlns:a16="http://schemas.microsoft.com/office/drawing/2014/main" id="{50B58BED-1317-EEBA-F393-87992BF38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538692" y="4317124"/>
            <a:ext cx="5019485" cy="1249343"/>
          </a:xfrm>
        </p:spPr>
      </p:pic>
    </p:spTree>
    <p:extLst>
      <p:ext uri="{BB962C8B-B14F-4D97-AF65-F5344CB8AC3E}">
        <p14:creationId xmlns:p14="http://schemas.microsoft.com/office/powerpoint/2010/main" val="36849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DBDBF3AE-4C14-0A21-3BA6-722EB1BDE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75033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CFD7A6-A1E5-E22E-14F8-F9EFB4DF4BB5}"/>
              </a:ext>
            </a:extLst>
          </p:cNvPr>
          <p:cNvSpPr/>
          <p:nvPr/>
        </p:nvSpPr>
        <p:spPr>
          <a:xfrm>
            <a:off x="49160" y="796414"/>
            <a:ext cx="12075160" cy="5978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7D662-73DF-A24E-E950-BA15A517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" y="-19393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noProof="0" dirty="0">
                <a:solidFill>
                  <a:schemeClr val="bg1"/>
                </a:solidFill>
              </a:rPr>
              <a:t>Embedding nanocrystals into a polymer matrix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3F50EE-1E72-6803-4AF1-EE26F5571004}"/>
              </a:ext>
            </a:extLst>
          </p:cNvPr>
          <p:cNvSpPr txBox="1"/>
          <p:nvPr/>
        </p:nvSpPr>
        <p:spPr>
          <a:xfrm>
            <a:off x="0" y="861751"/>
            <a:ext cx="12307688" cy="461665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noProof="0" dirty="0"/>
              <a:t>moving from bare nanocrystals or colloidal solutions to solid nanocomposite scintillators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16D3C6-054C-A6DD-0703-6FDC505EC38F}"/>
              </a:ext>
            </a:extLst>
          </p:cNvPr>
          <p:cNvSpPr txBox="1"/>
          <p:nvPr/>
        </p:nvSpPr>
        <p:spPr>
          <a:xfrm>
            <a:off x="11799120" y="6413636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3</a:t>
            </a:r>
          </a:p>
        </p:txBody>
      </p:sp>
      <p:pic>
        <p:nvPicPr>
          <p:cNvPr id="3" name="Picture 2" descr="A picture containing indoor, bottle, wall, light&#10;&#10;Description automatically generated">
            <a:extLst>
              <a:ext uri="{FF2B5EF4-FFF2-40B4-BE49-F238E27FC236}">
                <a16:creationId xmlns:a16="http://schemas.microsoft.com/office/drawing/2014/main" id="{9AEF5448-541A-442C-75C0-813DF795E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17540" r="15416"/>
          <a:stretch>
            <a:fillRect/>
          </a:stretch>
        </p:blipFill>
        <p:spPr>
          <a:xfrm>
            <a:off x="769355" y="1370090"/>
            <a:ext cx="1376314" cy="1488502"/>
          </a:xfrm>
          <a:prstGeom prst="rect">
            <a:avLst/>
          </a:prstGeom>
        </p:spPr>
      </p:pic>
      <p:pic>
        <p:nvPicPr>
          <p:cNvPr id="4" name="Obrázek 10">
            <a:extLst>
              <a:ext uri="{FF2B5EF4-FFF2-40B4-BE49-F238E27FC236}">
                <a16:creationId xmlns:a16="http://schemas.microsoft.com/office/drawing/2014/main" id="{4C194337-7DD0-5473-39C9-90A1A2AF9E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8572" r="-1155" b="16665"/>
          <a:stretch/>
        </p:blipFill>
        <p:spPr>
          <a:xfrm rot="10800000">
            <a:off x="2376594" y="1588479"/>
            <a:ext cx="1911413" cy="931201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EEDA8A58-DEFC-417D-5E3C-369C2DBCDF11}"/>
              </a:ext>
            </a:extLst>
          </p:cNvPr>
          <p:cNvSpPr/>
          <p:nvPr/>
        </p:nvSpPr>
        <p:spPr>
          <a:xfrm rot="16200000">
            <a:off x="5569711" y="1006628"/>
            <a:ext cx="276440" cy="221885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77A5DC-CC7F-7F9F-62CE-3C465068D428}"/>
              </a:ext>
            </a:extLst>
          </p:cNvPr>
          <p:cNvGrpSpPr/>
          <p:nvPr/>
        </p:nvGrpSpPr>
        <p:grpSpPr>
          <a:xfrm>
            <a:off x="4288007" y="2692893"/>
            <a:ext cx="4622869" cy="2148058"/>
            <a:chOff x="4343529" y="2669831"/>
            <a:chExt cx="4622869" cy="214805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BEA4E6-B09A-5A45-6F8B-1A7E69A3F84D}"/>
                </a:ext>
              </a:extLst>
            </p:cNvPr>
            <p:cNvSpPr txBox="1"/>
            <p:nvPr/>
          </p:nvSpPr>
          <p:spPr>
            <a:xfrm>
              <a:off x="4343529" y="2669831"/>
              <a:ext cx="242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noProof="0" dirty="0"/>
                <a:t>polystyrene (PS)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93D5D2-622A-ED41-610D-EABB9976B39A}"/>
                </a:ext>
              </a:extLst>
            </p:cNvPr>
            <p:cNvSpPr txBox="1"/>
            <p:nvPr/>
          </p:nvSpPr>
          <p:spPr>
            <a:xfrm>
              <a:off x="4343530" y="3719671"/>
              <a:ext cx="27986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noProof="0" dirty="0"/>
                <a:t>polyurethane (PU)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582CBB-381D-9589-C44F-09E0383C6E23}"/>
                </a:ext>
              </a:extLst>
            </p:cNvPr>
            <p:cNvSpPr txBox="1"/>
            <p:nvPr/>
          </p:nvSpPr>
          <p:spPr>
            <a:xfrm>
              <a:off x="4359128" y="3375079"/>
              <a:ext cx="220494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noProof="0" dirty="0"/>
                <a:t>epoxy resin (ER)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912979-3E3E-AA16-DF0E-AB3EA35C10B3}"/>
                </a:ext>
              </a:extLst>
            </p:cNvPr>
            <p:cNvSpPr txBox="1"/>
            <p:nvPr/>
          </p:nvSpPr>
          <p:spPr>
            <a:xfrm>
              <a:off x="4357725" y="4089003"/>
              <a:ext cx="37226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noProof="0" dirty="0"/>
                <a:t>polydimethylsiloxane (PDMS)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1E6B54-2F70-A119-EC32-5C7324C2B102}"/>
                </a:ext>
              </a:extLst>
            </p:cNvPr>
            <p:cNvSpPr txBox="1"/>
            <p:nvPr/>
          </p:nvSpPr>
          <p:spPr>
            <a:xfrm>
              <a:off x="4357725" y="4417779"/>
              <a:ext cx="460867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i="0" kern="1200" noProof="0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rPr>
                <a:t>poly(methyl methacrylate) (PMMA)</a:t>
              </a:r>
              <a:endParaRPr lang="en-US" sz="2000" noProof="0" dirty="0">
                <a:effectLst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9E3243-11AA-B89A-2721-1A203B099D41}"/>
                </a:ext>
              </a:extLst>
            </p:cNvPr>
            <p:cNvSpPr txBox="1"/>
            <p:nvPr/>
          </p:nvSpPr>
          <p:spPr>
            <a:xfrm>
              <a:off x="4343530" y="3015283"/>
              <a:ext cx="334276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noProof="0" dirty="0"/>
                <a:t>polyvinyl toluene (PVT)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DF72BB-07C9-9A2B-B9BA-33DAE850DF01}"/>
              </a:ext>
            </a:extLst>
          </p:cNvPr>
          <p:cNvSpPr txBox="1"/>
          <p:nvPr/>
        </p:nvSpPr>
        <p:spPr>
          <a:xfrm>
            <a:off x="398799" y="3714094"/>
            <a:ext cx="37226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noProof="0" dirty="0"/>
              <a:t>tailoring nanocomposites for various application requirements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noProof="0" dirty="0"/>
              <a:t>exploration of radiation hardness study of different nanocomposite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D2105F9-6A0C-88AD-CA84-F4B819EFD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27" y="1353678"/>
            <a:ext cx="1783021" cy="152286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91220C5-5AEA-EA50-EF9E-911D76AC6C04}"/>
              </a:ext>
            </a:extLst>
          </p:cNvPr>
          <p:cNvSpPr txBox="1"/>
          <p:nvPr/>
        </p:nvSpPr>
        <p:spPr>
          <a:xfrm>
            <a:off x="4518932" y="1558053"/>
            <a:ext cx="246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embedding procedure </a:t>
            </a:r>
          </a:p>
        </p:txBody>
      </p:sp>
    </p:spTree>
    <p:extLst>
      <p:ext uri="{BB962C8B-B14F-4D97-AF65-F5344CB8AC3E}">
        <p14:creationId xmlns:p14="http://schemas.microsoft.com/office/powerpoint/2010/main" val="26122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D5053-CD8A-6EAC-00F3-EDB721EEC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35FE4C97-F865-B194-9A8B-0284E4BF4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75033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9CFCB3-B4CE-F925-0712-E74A6F739098}"/>
              </a:ext>
            </a:extLst>
          </p:cNvPr>
          <p:cNvSpPr/>
          <p:nvPr/>
        </p:nvSpPr>
        <p:spPr>
          <a:xfrm>
            <a:off x="49160" y="796414"/>
            <a:ext cx="12075160" cy="5978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7DFBA-307E-4BE7-9CC5-318A8BC1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" y="-19393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noProof="0" dirty="0">
                <a:solidFill>
                  <a:schemeClr val="bg1"/>
                </a:solidFill>
              </a:rPr>
              <a:t>Embedding nanocrystals into a polymer matrix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25E82-AD84-F437-1E62-A8003741BA14}"/>
              </a:ext>
            </a:extLst>
          </p:cNvPr>
          <p:cNvSpPr txBox="1"/>
          <p:nvPr/>
        </p:nvSpPr>
        <p:spPr>
          <a:xfrm>
            <a:off x="0" y="861751"/>
            <a:ext cx="12307688" cy="461665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noProof="0" dirty="0"/>
              <a:t>moving from bare nanocrystals or colloidal solutions to solid nanocomposite scintillators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85603-561D-62A3-02D1-1263D0FBC52F}"/>
              </a:ext>
            </a:extLst>
          </p:cNvPr>
          <p:cNvSpPr txBox="1"/>
          <p:nvPr/>
        </p:nvSpPr>
        <p:spPr>
          <a:xfrm>
            <a:off x="11799120" y="6413636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3</a:t>
            </a:r>
          </a:p>
        </p:txBody>
      </p:sp>
      <p:pic>
        <p:nvPicPr>
          <p:cNvPr id="3" name="Picture 2" descr="A picture containing indoor, bottle, wall, light&#10;&#10;Description automatically generated">
            <a:extLst>
              <a:ext uri="{FF2B5EF4-FFF2-40B4-BE49-F238E27FC236}">
                <a16:creationId xmlns:a16="http://schemas.microsoft.com/office/drawing/2014/main" id="{E070C289-3848-4400-1542-5743B24ED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17540" r="15416"/>
          <a:stretch>
            <a:fillRect/>
          </a:stretch>
        </p:blipFill>
        <p:spPr>
          <a:xfrm>
            <a:off x="769355" y="1370090"/>
            <a:ext cx="1376314" cy="1488502"/>
          </a:xfrm>
          <a:prstGeom prst="rect">
            <a:avLst/>
          </a:prstGeom>
        </p:spPr>
      </p:pic>
      <p:pic>
        <p:nvPicPr>
          <p:cNvPr id="4" name="Obrázek 10">
            <a:extLst>
              <a:ext uri="{FF2B5EF4-FFF2-40B4-BE49-F238E27FC236}">
                <a16:creationId xmlns:a16="http://schemas.microsoft.com/office/drawing/2014/main" id="{F4F66AF6-2DA1-65AF-6CC5-CABBD1CB8F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8572" r="-1155" b="16665"/>
          <a:stretch/>
        </p:blipFill>
        <p:spPr>
          <a:xfrm rot="10800000">
            <a:off x="2376594" y="1588479"/>
            <a:ext cx="1911413" cy="931201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42F6B986-4216-77EB-E0AC-B1DFFE981370}"/>
              </a:ext>
            </a:extLst>
          </p:cNvPr>
          <p:cNvSpPr/>
          <p:nvPr/>
        </p:nvSpPr>
        <p:spPr>
          <a:xfrm rot="16200000">
            <a:off x="5569711" y="1006628"/>
            <a:ext cx="276440" cy="221885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0AC116-6806-FF00-5F1D-F85340F23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27" y="1353678"/>
            <a:ext cx="1783021" cy="152286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B7AF5CC-E881-0D1A-34DE-77A89004BF44}"/>
              </a:ext>
            </a:extLst>
          </p:cNvPr>
          <p:cNvGrpSpPr/>
          <p:nvPr/>
        </p:nvGrpSpPr>
        <p:grpSpPr>
          <a:xfrm>
            <a:off x="4288007" y="2692893"/>
            <a:ext cx="4622869" cy="2148058"/>
            <a:chOff x="4343529" y="2669831"/>
            <a:chExt cx="4622869" cy="214805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345008-5D30-4DC9-438B-EA2A0135659A}"/>
                </a:ext>
              </a:extLst>
            </p:cNvPr>
            <p:cNvSpPr txBox="1"/>
            <p:nvPr/>
          </p:nvSpPr>
          <p:spPr>
            <a:xfrm>
              <a:off x="4343529" y="2669831"/>
              <a:ext cx="2423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noProof="0" dirty="0"/>
                <a:t>polystyrene (PS)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3CE1BC-A44C-454F-D64C-E9FC96A626F2}"/>
                </a:ext>
              </a:extLst>
            </p:cNvPr>
            <p:cNvSpPr txBox="1"/>
            <p:nvPr/>
          </p:nvSpPr>
          <p:spPr>
            <a:xfrm>
              <a:off x="4343530" y="3719671"/>
              <a:ext cx="27986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noProof="0" dirty="0"/>
                <a:t>polyurethane (PU)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61AF21-2F9B-DFA4-686E-BF5373C3C630}"/>
                </a:ext>
              </a:extLst>
            </p:cNvPr>
            <p:cNvSpPr txBox="1"/>
            <p:nvPr/>
          </p:nvSpPr>
          <p:spPr>
            <a:xfrm>
              <a:off x="4359128" y="3375079"/>
              <a:ext cx="220494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noProof="0" dirty="0"/>
                <a:t>epoxy resin (ER)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A0A39B-4AD1-400C-58E6-88C4540E8933}"/>
                </a:ext>
              </a:extLst>
            </p:cNvPr>
            <p:cNvSpPr txBox="1"/>
            <p:nvPr/>
          </p:nvSpPr>
          <p:spPr>
            <a:xfrm>
              <a:off x="4357725" y="4089003"/>
              <a:ext cx="37226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noProof="0" dirty="0"/>
                <a:t>polydimethylsiloxane (PDMS)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6688A8-0129-B0BF-10D1-0BE7BC4D5163}"/>
                </a:ext>
              </a:extLst>
            </p:cNvPr>
            <p:cNvSpPr txBox="1"/>
            <p:nvPr/>
          </p:nvSpPr>
          <p:spPr>
            <a:xfrm>
              <a:off x="4357725" y="4417779"/>
              <a:ext cx="460867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i="0" kern="1200" noProof="0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rPr>
                <a:t>poly(methyl methacrylate) (PMMA)</a:t>
              </a:r>
              <a:endParaRPr lang="en-US" sz="2000" noProof="0" dirty="0">
                <a:effectLst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2FC95A-C601-1C55-3BCC-01EC2ED72EA3}"/>
                </a:ext>
              </a:extLst>
            </p:cNvPr>
            <p:cNvSpPr txBox="1"/>
            <p:nvPr/>
          </p:nvSpPr>
          <p:spPr>
            <a:xfrm>
              <a:off x="4343530" y="3015283"/>
              <a:ext cx="334276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noProof="0" dirty="0"/>
                <a:t>polyvinyl toluene (PVT)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1E89B49-E9DC-9BDA-F843-9364BA22A830}"/>
              </a:ext>
            </a:extLst>
          </p:cNvPr>
          <p:cNvSpPr txBox="1"/>
          <p:nvPr/>
        </p:nvSpPr>
        <p:spPr>
          <a:xfrm>
            <a:off x="398799" y="3714094"/>
            <a:ext cx="37226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noProof="0" dirty="0"/>
              <a:t>tailoring nanocomposites for various application requirements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noProof="0" dirty="0"/>
              <a:t>exploration of radiation hardness study of different nanocomposite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7BAEA2-3E65-EA10-8DD0-78539171644E}"/>
              </a:ext>
            </a:extLst>
          </p:cNvPr>
          <p:cNvSpPr txBox="1"/>
          <p:nvPr/>
        </p:nvSpPr>
        <p:spPr>
          <a:xfrm>
            <a:off x="8242870" y="3205319"/>
            <a:ext cx="38814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noProof="0" dirty="0"/>
              <a:t>Challenges</a:t>
            </a:r>
            <a:r>
              <a:rPr lang="en-US" sz="2400" noProof="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suppression of thermal damage due to ligand desorption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protection from more polar polymer precursors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noProof="0" dirty="0"/>
              <a:t>perform functionalization for copolymerization</a:t>
            </a:r>
          </a:p>
          <a:p>
            <a:endParaRPr lang="en-US" noProof="0" dirty="0"/>
          </a:p>
          <a:p>
            <a:endParaRPr lang="en-US" noProof="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9EA01D-A323-CD16-9CC0-7F380D24FDA9}"/>
              </a:ext>
            </a:extLst>
          </p:cNvPr>
          <p:cNvCxnSpPr>
            <a:cxnSpLocks/>
          </p:cNvCxnSpPr>
          <p:nvPr/>
        </p:nvCxnSpPr>
        <p:spPr>
          <a:xfrm>
            <a:off x="6606539" y="2946316"/>
            <a:ext cx="1636331" cy="755792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513242-A33C-DA49-10C7-4D0A4FA8EF6A}"/>
              </a:ext>
            </a:extLst>
          </p:cNvPr>
          <p:cNvCxnSpPr>
            <a:cxnSpLocks/>
          </p:cNvCxnSpPr>
          <p:nvPr/>
        </p:nvCxnSpPr>
        <p:spPr>
          <a:xfrm>
            <a:off x="6866521" y="3861334"/>
            <a:ext cx="1509360" cy="825608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8884667-338C-486B-9A50-099588F5B454}"/>
              </a:ext>
            </a:extLst>
          </p:cNvPr>
          <p:cNvSpPr/>
          <p:nvPr/>
        </p:nvSpPr>
        <p:spPr>
          <a:xfrm>
            <a:off x="4156000" y="2657799"/>
            <a:ext cx="2348463" cy="47668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A28FD5-73FD-11A0-BC51-00F3C0BF9B40}"/>
              </a:ext>
            </a:extLst>
          </p:cNvPr>
          <p:cNvSpPr/>
          <p:nvPr/>
        </p:nvSpPr>
        <p:spPr>
          <a:xfrm>
            <a:off x="4137033" y="3385635"/>
            <a:ext cx="2680328" cy="77903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25AB29-EFF7-62B6-20A2-E16794239202}"/>
              </a:ext>
            </a:extLst>
          </p:cNvPr>
          <p:cNvSpPr txBox="1"/>
          <p:nvPr/>
        </p:nvSpPr>
        <p:spPr>
          <a:xfrm>
            <a:off x="4518932" y="1558053"/>
            <a:ext cx="246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embedding procedure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CFDE8A-5D2C-73C5-08A8-8F6E0D0AA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77" y="4968235"/>
            <a:ext cx="2973249" cy="16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8325DE03-9BFC-3522-41A0-57853AAF6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2D82CD-7D89-AAA2-321B-A4AEBC952131}"/>
              </a:ext>
            </a:extLst>
          </p:cNvPr>
          <p:cNvSpPr/>
          <p:nvPr/>
        </p:nvSpPr>
        <p:spPr>
          <a:xfrm>
            <a:off x="49160" y="796414"/>
            <a:ext cx="12075160" cy="5978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49DFCA4-3339-93D7-CACD-FC7F019D64F5}"/>
              </a:ext>
            </a:extLst>
          </p:cNvPr>
          <p:cNvSpPr txBox="1">
            <a:spLocks/>
          </p:cNvSpPr>
          <p:nvPr/>
        </p:nvSpPr>
        <p:spPr>
          <a:xfrm>
            <a:off x="116840" y="-1939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solidFill>
                  <a:schemeClr val="bg1"/>
                </a:solidFill>
              </a:rPr>
              <a:t>Embedding nanocrystals into a matrix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59F7D-0DD6-646C-9C7F-376B86082D32}"/>
              </a:ext>
            </a:extLst>
          </p:cNvPr>
          <p:cNvSpPr txBox="1"/>
          <p:nvPr/>
        </p:nvSpPr>
        <p:spPr>
          <a:xfrm>
            <a:off x="11800185" y="6405568"/>
            <a:ext cx="50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12395A-F5D3-39B3-E8AF-563323A07849}"/>
              </a:ext>
            </a:extLst>
          </p:cNvPr>
          <p:cNvGrpSpPr>
            <a:grpSpLocks noChangeAspect="1"/>
          </p:cNvGrpSpPr>
          <p:nvPr/>
        </p:nvGrpSpPr>
        <p:grpSpPr>
          <a:xfrm>
            <a:off x="537178" y="1298355"/>
            <a:ext cx="4310517" cy="2488197"/>
            <a:chOff x="243610" y="885825"/>
            <a:chExt cx="4723388" cy="2726522"/>
          </a:xfrm>
        </p:grpSpPr>
        <p:pic>
          <p:nvPicPr>
            <p:cNvPr id="5" name="Picture 4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1F1F1F41-96E1-64CA-40D1-68576DC0A0AA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"/>
            <a:stretch>
              <a:fillRect/>
            </a:stretch>
          </p:blipFill>
          <p:spPr>
            <a:xfrm>
              <a:off x="243610" y="974219"/>
              <a:ext cx="4528938" cy="254973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1CA6B4-ED23-9C91-AFC1-735A91C94B29}"/>
                </a:ext>
              </a:extLst>
            </p:cNvPr>
            <p:cNvSpPr/>
            <p:nvPr/>
          </p:nvSpPr>
          <p:spPr>
            <a:xfrm>
              <a:off x="246864" y="885825"/>
              <a:ext cx="4720134" cy="272652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4FF2006-8CBC-D309-A49A-FA00C375D61D}"/>
              </a:ext>
            </a:extLst>
          </p:cNvPr>
          <p:cNvSpPr txBox="1"/>
          <p:nvPr/>
        </p:nvSpPr>
        <p:spPr>
          <a:xfrm>
            <a:off x="1286792" y="853071"/>
            <a:ext cx="392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highlight>
                  <a:srgbClr val="FFFF00"/>
                </a:highlight>
              </a:rPr>
              <a:t>nanocrystal synthesis</a:t>
            </a:r>
          </a:p>
        </p:txBody>
      </p:sp>
      <p:pic>
        <p:nvPicPr>
          <p:cNvPr id="13" name="Content Placeholder 5" descr="A green and black test tube&#10;&#10;AI-generated content may be incorrect.">
            <a:extLst>
              <a:ext uri="{FF2B5EF4-FFF2-40B4-BE49-F238E27FC236}">
                <a16:creationId xmlns:a16="http://schemas.microsoft.com/office/drawing/2014/main" id="{EA53AB51-D49D-14CF-51CF-047D1504B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>
            <a:fillRect/>
          </a:stretch>
        </p:blipFill>
        <p:spPr>
          <a:xfrm>
            <a:off x="365593" y="5056724"/>
            <a:ext cx="5009047" cy="1588313"/>
          </a:xfr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B1C123-E5A6-440A-17EB-6D1B03EF37CE}"/>
              </a:ext>
            </a:extLst>
          </p:cNvPr>
          <p:cNvCxnSpPr>
            <a:cxnSpLocks/>
          </p:cNvCxnSpPr>
          <p:nvPr/>
        </p:nvCxnSpPr>
        <p:spPr>
          <a:xfrm>
            <a:off x="2710589" y="3482206"/>
            <a:ext cx="0" cy="601189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lg" len="lg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D5C8DB6-7017-4ED4-068F-93F8DD3154E7}"/>
              </a:ext>
            </a:extLst>
          </p:cNvPr>
          <p:cNvSpPr/>
          <p:nvPr/>
        </p:nvSpPr>
        <p:spPr>
          <a:xfrm>
            <a:off x="261166" y="4585676"/>
            <a:ext cx="5270969" cy="20955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DFFBE-5880-B7EE-EA73-CBA8CDC54E45}"/>
              </a:ext>
            </a:extLst>
          </p:cNvPr>
          <p:cNvSpPr txBox="1"/>
          <p:nvPr/>
        </p:nvSpPr>
        <p:spPr>
          <a:xfrm>
            <a:off x="964301" y="4143359"/>
            <a:ext cx="4937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highlight>
                  <a:srgbClr val="FFFF00"/>
                </a:highlight>
              </a:rPr>
              <a:t>nanocrystal surface modification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F478D6-32F5-CA28-90B7-5AEEA25418D6}"/>
              </a:ext>
            </a:extLst>
          </p:cNvPr>
          <p:cNvSpPr txBox="1"/>
          <p:nvPr/>
        </p:nvSpPr>
        <p:spPr>
          <a:xfrm>
            <a:off x="1605298" y="4706179"/>
            <a:ext cx="272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noProof="0" dirty="0"/>
              <a:t>ligand exchange</a:t>
            </a:r>
          </a:p>
        </p:txBody>
      </p:sp>
    </p:spTree>
    <p:extLst>
      <p:ext uri="{BB962C8B-B14F-4D97-AF65-F5344CB8AC3E}">
        <p14:creationId xmlns:p14="http://schemas.microsoft.com/office/powerpoint/2010/main" val="39302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4796E-37F6-9F9B-F048-9BC4FBBC1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24963631-4122-2752-5F72-F1D0D5218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7F9B09-1061-3711-F20E-BC7D63D621A2}"/>
              </a:ext>
            </a:extLst>
          </p:cNvPr>
          <p:cNvSpPr/>
          <p:nvPr/>
        </p:nvSpPr>
        <p:spPr>
          <a:xfrm>
            <a:off x="49160" y="796414"/>
            <a:ext cx="12075160" cy="5978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156852-00B6-290D-11AC-5B86C585A232}"/>
              </a:ext>
            </a:extLst>
          </p:cNvPr>
          <p:cNvSpPr txBox="1">
            <a:spLocks/>
          </p:cNvSpPr>
          <p:nvPr/>
        </p:nvSpPr>
        <p:spPr>
          <a:xfrm>
            <a:off x="116840" y="-1939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solidFill>
                  <a:schemeClr val="bg1"/>
                </a:solidFill>
              </a:rPr>
              <a:t>Nanocrystal surface modification</a:t>
            </a:r>
          </a:p>
        </p:txBody>
      </p:sp>
      <p:pic>
        <p:nvPicPr>
          <p:cNvPr id="6" name="Content Placeholder 5" descr="A green and black test tube&#10;&#10;AI-generated content may be incorrect.">
            <a:extLst>
              <a:ext uri="{FF2B5EF4-FFF2-40B4-BE49-F238E27FC236}">
                <a16:creationId xmlns:a16="http://schemas.microsoft.com/office/drawing/2014/main" id="{45ACA45C-7E00-5B98-9902-BD50F115F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>
            <a:fillRect/>
          </a:stretch>
        </p:blipFill>
        <p:spPr>
          <a:xfrm>
            <a:off x="2309401" y="1754983"/>
            <a:ext cx="5009047" cy="1588313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AD0D03-3D8E-5230-3A76-E49344EFB4C4}"/>
              </a:ext>
            </a:extLst>
          </p:cNvPr>
          <p:cNvSpPr/>
          <p:nvPr/>
        </p:nvSpPr>
        <p:spPr>
          <a:xfrm>
            <a:off x="2204974" y="1283935"/>
            <a:ext cx="5270969" cy="20955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8D00F-0058-BA68-8174-E6B0B1D2AFC7}"/>
              </a:ext>
            </a:extLst>
          </p:cNvPr>
          <p:cNvSpPr txBox="1"/>
          <p:nvPr/>
        </p:nvSpPr>
        <p:spPr>
          <a:xfrm>
            <a:off x="11800185" y="6405568"/>
            <a:ext cx="50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E7EB6B-B757-C3CF-77C7-7E2962811648}"/>
              </a:ext>
            </a:extLst>
          </p:cNvPr>
          <p:cNvGrpSpPr>
            <a:grpSpLocks noChangeAspect="1"/>
          </p:cNvGrpSpPr>
          <p:nvPr/>
        </p:nvGrpSpPr>
        <p:grpSpPr>
          <a:xfrm>
            <a:off x="261166" y="1184907"/>
            <a:ext cx="1757296" cy="1014379"/>
            <a:chOff x="243610" y="885825"/>
            <a:chExt cx="4723388" cy="2726522"/>
          </a:xfrm>
        </p:grpSpPr>
        <p:pic>
          <p:nvPicPr>
            <p:cNvPr id="5" name="Picture 4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DE9858D5-4836-AB57-27DB-D89CE5EDCF88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"/>
            <a:stretch>
              <a:fillRect/>
            </a:stretch>
          </p:blipFill>
          <p:spPr>
            <a:xfrm>
              <a:off x="243610" y="974219"/>
              <a:ext cx="4528938" cy="254973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D82859D-30C8-DCAE-A20D-AA10DC53C7E1}"/>
                </a:ext>
              </a:extLst>
            </p:cNvPr>
            <p:cNvSpPr/>
            <p:nvPr/>
          </p:nvSpPr>
          <p:spPr>
            <a:xfrm>
              <a:off x="246864" y="885825"/>
              <a:ext cx="4720134" cy="272652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0C89AAC-D9CC-102C-B66D-708B52279C8B}"/>
              </a:ext>
            </a:extLst>
          </p:cNvPr>
          <p:cNvSpPr txBox="1"/>
          <p:nvPr/>
        </p:nvSpPr>
        <p:spPr>
          <a:xfrm>
            <a:off x="2908109" y="841618"/>
            <a:ext cx="4937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highlight>
                  <a:srgbClr val="FFFF00"/>
                </a:highlight>
              </a:rPr>
              <a:t>nanocrystal surface modification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E1EAD7-D90E-C121-2B0F-EE186784C870}"/>
              </a:ext>
            </a:extLst>
          </p:cNvPr>
          <p:cNvSpPr txBox="1"/>
          <p:nvPr/>
        </p:nvSpPr>
        <p:spPr>
          <a:xfrm>
            <a:off x="3549106" y="1404438"/>
            <a:ext cx="272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noProof="0" dirty="0"/>
              <a:t>ligand exchange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BBA7EF-8025-50ED-6FD6-C9D9B3255687}"/>
              </a:ext>
            </a:extLst>
          </p:cNvPr>
          <p:cNvSpPr txBox="1"/>
          <p:nvPr/>
        </p:nvSpPr>
        <p:spPr>
          <a:xfrm>
            <a:off x="389920" y="880550"/>
            <a:ext cx="1628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noProof="0" dirty="0">
                <a:highlight>
                  <a:srgbClr val="FFFF00"/>
                </a:highlight>
              </a:rPr>
              <a:t>nanocrystal synthesis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78FA5870-1219-4B4E-48BB-4160E73CF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7" y="2565595"/>
            <a:ext cx="1526666" cy="12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0930CEB-0046-9A41-8E53-B0868E2016ED}"/>
              </a:ext>
            </a:extLst>
          </p:cNvPr>
          <p:cNvSpPr txBox="1"/>
          <p:nvPr/>
        </p:nvSpPr>
        <p:spPr>
          <a:xfrm>
            <a:off x="142442" y="3681785"/>
            <a:ext cx="47679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noProof="0" dirty="0"/>
              <a:t>ammonium </a:t>
            </a:r>
            <a:r>
              <a:rPr lang="en-US" sz="2000" noProof="0" dirty="0" err="1"/>
              <a:t>hexaflurosilicate</a:t>
            </a:r>
            <a:r>
              <a:rPr lang="en-US" sz="2000" noProof="0" dirty="0"/>
              <a:t> (</a:t>
            </a:r>
            <a:r>
              <a:rPr lang="en-US" sz="2000" b="1" noProof="0" dirty="0"/>
              <a:t>AHFS</a:t>
            </a:r>
            <a:r>
              <a:rPr lang="en-US" sz="2000" noProof="0" dirty="0"/>
              <a:t>)</a:t>
            </a:r>
          </a:p>
          <a:p>
            <a:pPr lvl="1"/>
            <a:endParaRPr lang="en-US" sz="2000" b="1" noProof="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BFEFED-27A2-2A15-F437-815183E10B21}"/>
              </a:ext>
            </a:extLst>
          </p:cNvPr>
          <p:cNvSpPr txBox="1"/>
          <p:nvPr/>
        </p:nvSpPr>
        <p:spPr>
          <a:xfrm>
            <a:off x="3263984" y="5508550"/>
            <a:ext cx="4864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noProof="0" dirty="0"/>
              <a:t>platform for further functionalization </a:t>
            </a:r>
            <a:r>
              <a:rPr lang="en-US" sz="2000" noProof="0" dirty="0"/>
              <a:t>by </a:t>
            </a:r>
            <a:r>
              <a:rPr lang="en-US" sz="2000" noProof="0" dirty="0" err="1"/>
              <a:t>organosilanes</a:t>
            </a:r>
            <a:r>
              <a:rPr lang="en-US" sz="2000" noProof="0" dirty="0"/>
              <a:t> to tune the nanocrystals for various matrices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E0D13C8-6F2C-DDE9-E271-44599C375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8396" r="35912" b="20583"/>
          <a:stretch>
            <a:fillRect/>
          </a:stretch>
        </p:blipFill>
        <p:spPr>
          <a:xfrm>
            <a:off x="1789682" y="4104485"/>
            <a:ext cx="1890672" cy="92763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1E8337B-B307-7909-CF65-0BA76155BE39}"/>
              </a:ext>
            </a:extLst>
          </p:cNvPr>
          <p:cNvSpPr txBox="1"/>
          <p:nvPr/>
        </p:nvSpPr>
        <p:spPr>
          <a:xfrm>
            <a:off x="233373" y="5359971"/>
            <a:ext cx="275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noProof="0" dirty="0"/>
              <a:t>fluoride surface treatment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noProof="0" dirty="0"/>
              <a:t>formation of Si-O-Si network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38E99B-D661-5D6D-4C15-6B071427F947}"/>
              </a:ext>
            </a:extLst>
          </p:cNvPr>
          <p:cNvGrpSpPr/>
          <p:nvPr/>
        </p:nvGrpSpPr>
        <p:grpSpPr>
          <a:xfrm>
            <a:off x="3734969" y="4120756"/>
            <a:ext cx="1731560" cy="1121716"/>
            <a:chOff x="9720922" y="4083395"/>
            <a:chExt cx="1731560" cy="112171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FD4E8BA-85C6-912E-B557-F5F8C834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16"/>
            <a:stretch>
              <a:fillRect/>
            </a:stretch>
          </p:blipFill>
          <p:spPr>
            <a:xfrm>
              <a:off x="9720922" y="4083395"/>
              <a:ext cx="1731560" cy="112171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38E877-16D5-FBA2-6883-12D5D850A222}"/>
                </a:ext>
              </a:extLst>
            </p:cNvPr>
            <p:cNvSpPr txBox="1"/>
            <p:nvPr/>
          </p:nvSpPr>
          <p:spPr>
            <a:xfrm>
              <a:off x="9817778" y="4473077"/>
              <a:ext cx="1112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noProof="0" dirty="0"/>
                <a:t>CsPbBr</a:t>
              </a:r>
              <a:r>
                <a:rPr lang="en-US" b="1" baseline="-25000" noProof="0" dirty="0"/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8E9DF7-313B-283C-215A-C1111EDC12B7}"/>
              </a:ext>
            </a:extLst>
          </p:cNvPr>
          <p:cNvGrpSpPr/>
          <p:nvPr/>
        </p:nvGrpSpPr>
        <p:grpSpPr>
          <a:xfrm>
            <a:off x="261166" y="4124346"/>
            <a:ext cx="1450621" cy="1060376"/>
            <a:chOff x="6406807" y="4171053"/>
            <a:chExt cx="1450621" cy="106037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2D5F3F-1A5D-91BE-F071-D2A4638F8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871"/>
            <a:stretch>
              <a:fillRect/>
            </a:stretch>
          </p:blipFill>
          <p:spPr>
            <a:xfrm>
              <a:off x="6413320" y="4171053"/>
              <a:ext cx="1444108" cy="106037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5B62878-F801-F69A-8404-8CADC852E33D}"/>
                </a:ext>
              </a:extLst>
            </p:cNvPr>
            <p:cNvSpPr txBox="1"/>
            <p:nvPr/>
          </p:nvSpPr>
          <p:spPr>
            <a:xfrm>
              <a:off x="6406807" y="4525536"/>
              <a:ext cx="11521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noProof="0" dirty="0"/>
                <a:t>CsPbBr</a:t>
              </a:r>
              <a:r>
                <a:rPr lang="en-US" b="1" baseline="-25000" noProof="0" dirty="0"/>
                <a:t>3</a:t>
              </a:r>
              <a:endParaRPr lang="en-US" noProof="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792D31D-1C5A-D642-CDDB-686EBC097278}"/>
              </a:ext>
            </a:extLst>
          </p:cNvPr>
          <p:cNvSpPr txBox="1"/>
          <p:nvPr/>
        </p:nvSpPr>
        <p:spPr>
          <a:xfrm>
            <a:off x="7937675" y="1169885"/>
            <a:ext cx="43430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talk on </a:t>
            </a:r>
            <a:r>
              <a:rPr lang="en-US" b="1" noProof="0" dirty="0"/>
              <a:t>Limiting exciton diffusion enhances the photoluminescence of </a:t>
            </a:r>
            <a:r>
              <a:rPr lang="en-US" b="1" noProof="0" dirty="0" err="1"/>
              <a:t>CsPbBr</a:t>
            </a:r>
            <a:r>
              <a:rPr lang="en-US" b="1" noProof="0" dirty="0"/>
              <a:t>₃ nanocrystal films at high excitation densities</a:t>
            </a:r>
            <a:r>
              <a:rPr lang="en-US" noProof="0" dirty="0"/>
              <a:t> by </a:t>
            </a:r>
            <a:r>
              <a:rPr lang="en-US" b="1" noProof="0" dirty="0"/>
              <a:t>Simon Jessen (Aarhus University)</a:t>
            </a:r>
          </a:p>
          <a:p>
            <a:r>
              <a:rPr lang="en-US" i="1" noProof="0" dirty="0"/>
              <a:t>Thursday 28.5.2026 at 16:10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2634A-E079-BC66-6777-7D9B4131C33A}"/>
              </a:ext>
            </a:extLst>
          </p:cNvPr>
          <p:cNvSpPr txBox="1"/>
          <p:nvPr/>
        </p:nvSpPr>
        <p:spPr>
          <a:xfrm>
            <a:off x="8242870" y="3205319"/>
            <a:ext cx="38814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noProof="0" dirty="0"/>
              <a:t>Challenges</a:t>
            </a:r>
            <a:r>
              <a:rPr lang="en-US" sz="2400" noProof="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suppression of thermal damage due to ligand desorption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protection from more polar polymer precursors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noProof="0" dirty="0"/>
              <a:t>perform functionalization for copolymerization</a:t>
            </a:r>
          </a:p>
          <a:p>
            <a:endParaRPr lang="en-US" noProof="0" dirty="0"/>
          </a:p>
          <a:p>
            <a:endParaRPr lang="en-US" noProof="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D8CB63-EF60-F359-A1CF-AEA0BE0EDE46}"/>
              </a:ext>
            </a:extLst>
          </p:cNvPr>
          <p:cNvCxnSpPr>
            <a:cxnSpLocks/>
          </p:cNvCxnSpPr>
          <p:nvPr/>
        </p:nvCxnSpPr>
        <p:spPr>
          <a:xfrm flipH="1">
            <a:off x="5207937" y="3847770"/>
            <a:ext cx="3034933" cy="50652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09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3" grpId="0"/>
      <p:bldP spid="4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8A85F-4AA3-72DC-7E8B-F40C018E6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1BF25014-51F1-64F1-76A4-AA95CC891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513CFE-7AD8-5A1E-C90C-976B9BEAB6DC}"/>
              </a:ext>
            </a:extLst>
          </p:cNvPr>
          <p:cNvSpPr/>
          <p:nvPr/>
        </p:nvSpPr>
        <p:spPr>
          <a:xfrm>
            <a:off x="49160" y="796414"/>
            <a:ext cx="12075160" cy="5978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6CE3CD-8048-586B-DAF9-1AC004432BE6}"/>
              </a:ext>
            </a:extLst>
          </p:cNvPr>
          <p:cNvSpPr txBox="1">
            <a:spLocks/>
          </p:cNvSpPr>
          <p:nvPr/>
        </p:nvSpPr>
        <p:spPr>
          <a:xfrm>
            <a:off x="116840" y="-1939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solidFill>
                  <a:schemeClr val="bg1"/>
                </a:solidFill>
              </a:rPr>
              <a:t>Nanocrystal surface modification</a:t>
            </a:r>
          </a:p>
        </p:txBody>
      </p:sp>
      <p:pic>
        <p:nvPicPr>
          <p:cNvPr id="6" name="Content Placeholder 5" descr="A green and black test tube&#10;&#10;AI-generated content may be incorrect.">
            <a:extLst>
              <a:ext uri="{FF2B5EF4-FFF2-40B4-BE49-F238E27FC236}">
                <a16:creationId xmlns:a16="http://schemas.microsoft.com/office/drawing/2014/main" id="{F6EB12FE-2184-3CD4-0902-4B3C1EF6A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>
            <a:fillRect/>
          </a:stretch>
        </p:blipFill>
        <p:spPr>
          <a:xfrm>
            <a:off x="2309401" y="1754983"/>
            <a:ext cx="5009047" cy="1588313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2331391-D5CB-C7BF-42AC-99EF58ADD6FD}"/>
              </a:ext>
            </a:extLst>
          </p:cNvPr>
          <p:cNvSpPr/>
          <p:nvPr/>
        </p:nvSpPr>
        <p:spPr>
          <a:xfrm>
            <a:off x="2204974" y="1283935"/>
            <a:ext cx="5270969" cy="20955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53A14C-626E-1197-F71F-8BA2B16CCDD1}"/>
              </a:ext>
            </a:extLst>
          </p:cNvPr>
          <p:cNvSpPr txBox="1"/>
          <p:nvPr/>
        </p:nvSpPr>
        <p:spPr>
          <a:xfrm>
            <a:off x="11800185" y="6405568"/>
            <a:ext cx="50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5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6239CB-617F-B2A3-0BF9-D3237AA9486D}"/>
              </a:ext>
            </a:extLst>
          </p:cNvPr>
          <p:cNvGrpSpPr>
            <a:grpSpLocks noChangeAspect="1"/>
          </p:cNvGrpSpPr>
          <p:nvPr/>
        </p:nvGrpSpPr>
        <p:grpSpPr>
          <a:xfrm>
            <a:off x="261166" y="1184907"/>
            <a:ext cx="1757296" cy="1014379"/>
            <a:chOff x="243610" y="885825"/>
            <a:chExt cx="4723388" cy="2726522"/>
          </a:xfrm>
        </p:grpSpPr>
        <p:pic>
          <p:nvPicPr>
            <p:cNvPr id="5" name="Picture 4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83B0607F-65D3-2473-4D19-421509F7B5F1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"/>
            <a:stretch>
              <a:fillRect/>
            </a:stretch>
          </p:blipFill>
          <p:spPr>
            <a:xfrm>
              <a:off x="243610" y="974219"/>
              <a:ext cx="4528938" cy="254973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340837-2F6F-896E-1615-ED778EC3D1A7}"/>
                </a:ext>
              </a:extLst>
            </p:cNvPr>
            <p:cNvSpPr/>
            <p:nvPr/>
          </p:nvSpPr>
          <p:spPr>
            <a:xfrm>
              <a:off x="246864" y="885825"/>
              <a:ext cx="4720134" cy="272652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1A3370E-BB09-E952-F780-B55E31196FF0}"/>
              </a:ext>
            </a:extLst>
          </p:cNvPr>
          <p:cNvSpPr txBox="1"/>
          <p:nvPr/>
        </p:nvSpPr>
        <p:spPr>
          <a:xfrm>
            <a:off x="2908109" y="841618"/>
            <a:ext cx="4937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highlight>
                  <a:srgbClr val="FFFF00"/>
                </a:highlight>
              </a:rPr>
              <a:t>nanocrystal surface modification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6DA878-28F3-C9BC-D38D-26F34C4F6E04}"/>
              </a:ext>
            </a:extLst>
          </p:cNvPr>
          <p:cNvSpPr txBox="1"/>
          <p:nvPr/>
        </p:nvSpPr>
        <p:spPr>
          <a:xfrm>
            <a:off x="3549106" y="1404438"/>
            <a:ext cx="272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noProof="0" dirty="0"/>
              <a:t>ligand exchange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436D63-5788-3273-18AA-45710471B7B3}"/>
              </a:ext>
            </a:extLst>
          </p:cNvPr>
          <p:cNvSpPr txBox="1"/>
          <p:nvPr/>
        </p:nvSpPr>
        <p:spPr>
          <a:xfrm>
            <a:off x="389920" y="880550"/>
            <a:ext cx="1628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noProof="0" dirty="0">
                <a:highlight>
                  <a:srgbClr val="FFFF00"/>
                </a:highlight>
              </a:rPr>
              <a:t>nanocrystal synthesis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94F17E-3D94-0FCB-3C32-F1591A114E8C}"/>
              </a:ext>
            </a:extLst>
          </p:cNvPr>
          <p:cNvSpPr txBox="1"/>
          <p:nvPr/>
        </p:nvSpPr>
        <p:spPr>
          <a:xfrm>
            <a:off x="8242870" y="3205319"/>
            <a:ext cx="38814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noProof="0" dirty="0"/>
              <a:t>Challenges</a:t>
            </a:r>
            <a:r>
              <a:rPr lang="en-US" sz="2400" noProof="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suppression of thermal damage due to ligand desorption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protection from more polar polymer precursors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noProof="0" dirty="0"/>
              <a:t>perform functionalization for copolymerization</a:t>
            </a:r>
          </a:p>
          <a:p>
            <a:endParaRPr lang="en-US" noProof="0" dirty="0"/>
          </a:p>
          <a:p>
            <a:endParaRPr lang="en-US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34F1D52-83BA-4E89-0832-DC921D8AE2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700" y="3186694"/>
            <a:ext cx="4941478" cy="154915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182C290-6B5A-0D95-AD0D-36186CF3A4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764" y="4968582"/>
            <a:ext cx="7817343" cy="180631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24703F-B015-ED50-76D9-E55BE72ED41A}"/>
              </a:ext>
            </a:extLst>
          </p:cNvPr>
          <p:cNvCxnSpPr>
            <a:cxnSpLocks/>
          </p:cNvCxnSpPr>
          <p:nvPr/>
        </p:nvCxnSpPr>
        <p:spPr>
          <a:xfrm flipH="1">
            <a:off x="3846136" y="4906866"/>
            <a:ext cx="4328745" cy="375328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4DAAE8-9965-39D9-6920-0B764C7518B5}"/>
              </a:ext>
            </a:extLst>
          </p:cNvPr>
          <p:cNvCxnSpPr>
            <a:cxnSpLocks/>
          </p:cNvCxnSpPr>
          <p:nvPr/>
        </p:nvCxnSpPr>
        <p:spPr>
          <a:xfrm flipH="1" flipV="1">
            <a:off x="5265167" y="4575953"/>
            <a:ext cx="2893208" cy="827849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81F707-537A-94F8-5A9C-2F76BD93064E}"/>
              </a:ext>
            </a:extLst>
          </p:cNvPr>
          <p:cNvCxnSpPr>
            <a:cxnSpLocks/>
          </p:cNvCxnSpPr>
          <p:nvPr/>
        </p:nvCxnSpPr>
        <p:spPr>
          <a:xfrm flipH="1">
            <a:off x="7452827" y="5718845"/>
            <a:ext cx="759548" cy="547543"/>
          </a:xfrm>
          <a:prstGeom prst="straightConnector1">
            <a:avLst/>
          </a:prstGeom>
          <a:ln w="69850">
            <a:solidFill>
              <a:srgbClr val="D67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2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BFBAD-A517-F790-661A-C8B54555B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429272B8-4A2C-395F-A9CD-84EEE42FC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2C81E2-15EA-058F-E8C6-7D4CDC0747A3}"/>
              </a:ext>
            </a:extLst>
          </p:cNvPr>
          <p:cNvSpPr/>
          <p:nvPr/>
        </p:nvSpPr>
        <p:spPr>
          <a:xfrm>
            <a:off x="49160" y="796414"/>
            <a:ext cx="12075160" cy="5978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3285EA-64EE-867D-AF1E-6A0728DCD2E3}"/>
              </a:ext>
            </a:extLst>
          </p:cNvPr>
          <p:cNvSpPr txBox="1">
            <a:spLocks/>
          </p:cNvSpPr>
          <p:nvPr/>
        </p:nvSpPr>
        <p:spPr>
          <a:xfrm>
            <a:off x="116840" y="-1939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solidFill>
                  <a:schemeClr val="bg1"/>
                </a:solidFill>
              </a:rPr>
              <a:t>Nanocrystal spectral tuning</a:t>
            </a:r>
          </a:p>
        </p:txBody>
      </p:sp>
      <p:pic>
        <p:nvPicPr>
          <p:cNvPr id="6" name="Content Placeholder 5" descr="A green and black test tube&#10;&#10;AI-generated content may be incorrect.">
            <a:extLst>
              <a:ext uri="{FF2B5EF4-FFF2-40B4-BE49-F238E27FC236}">
                <a16:creationId xmlns:a16="http://schemas.microsoft.com/office/drawing/2014/main" id="{7FFE7CAD-E4F0-021C-E82B-3D479CB04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>
            <a:fillRect/>
          </a:stretch>
        </p:blipFill>
        <p:spPr>
          <a:xfrm>
            <a:off x="2309401" y="1754983"/>
            <a:ext cx="5009047" cy="1588313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795C99A-AFE8-3AB3-820C-7A2B2D6A7C9F}"/>
              </a:ext>
            </a:extLst>
          </p:cNvPr>
          <p:cNvSpPr/>
          <p:nvPr/>
        </p:nvSpPr>
        <p:spPr>
          <a:xfrm>
            <a:off x="2204974" y="1283935"/>
            <a:ext cx="5270969" cy="20955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334AAB-E2B8-18C1-B014-6CD49E8A5035}"/>
              </a:ext>
            </a:extLst>
          </p:cNvPr>
          <p:cNvSpPr txBox="1"/>
          <p:nvPr/>
        </p:nvSpPr>
        <p:spPr>
          <a:xfrm>
            <a:off x="11800185" y="6405568"/>
            <a:ext cx="50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6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B366C4-854C-705A-DAB3-32E6C8B813CF}"/>
              </a:ext>
            </a:extLst>
          </p:cNvPr>
          <p:cNvGrpSpPr>
            <a:grpSpLocks noChangeAspect="1"/>
          </p:cNvGrpSpPr>
          <p:nvPr/>
        </p:nvGrpSpPr>
        <p:grpSpPr>
          <a:xfrm>
            <a:off x="261166" y="1184907"/>
            <a:ext cx="1757296" cy="1014379"/>
            <a:chOff x="243610" y="885825"/>
            <a:chExt cx="4723388" cy="2726522"/>
          </a:xfrm>
        </p:grpSpPr>
        <p:pic>
          <p:nvPicPr>
            <p:cNvPr id="5" name="Picture 4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B31C85B0-3942-708F-48ED-6A1317963191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"/>
            <a:stretch>
              <a:fillRect/>
            </a:stretch>
          </p:blipFill>
          <p:spPr>
            <a:xfrm>
              <a:off x="243610" y="974219"/>
              <a:ext cx="4528938" cy="254973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8C35FE-5C54-F7C8-AB57-62D28F191D2B}"/>
                </a:ext>
              </a:extLst>
            </p:cNvPr>
            <p:cNvSpPr/>
            <p:nvPr/>
          </p:nvSpPr>
          <p:spPr>
            <a:xfrm>
              <a:off x="246864" y="885825"/>
              <a:ext cx="4720134" cy="272652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706170-0E96-7CCF-C4EA-2382DE4908D6}"/>
              </a:ext>
            </a:extLst>
          </p:cNvPr>
          <p:cNvSpPr txBox="1"/>
          <p:nvPr/>
        </p:nvSpPr>
        <p:spPr>
          <a:xfrm>
            <a:off x="2908109" y="841618"/>
            <a:ext cx="4937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highlight>
                  <a:srgbClr val="FFFF00"/>
                </a:highlight>
              </a:rPr>
              <a:t>nanocrystal surface modification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EB5B1D-E664-C81D-833B-B9E86530B18A}"/>
              </a:ext>
            </a:extLst>
          </p:cNvPr>
          <p:cNvSpPr txBox="1"/>
          <p:nvPr/>
        </p:nvSpPr>
        <p:spPr>
          <a:xfrm>
            <a:off x="3549106" y="1404438"/>
            <a:ext cx="272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noProof="0" dirty="0"/>
              <a:t>AHFS ligand exchange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ECCFD2-1C8D-268C-F948-59873E5CE99A}"/>
              </a:ext>
            </a:extLst>
          </p:cNvPr>
          <p:cNvSpPr txBox="1"/>
          <p:nvPr/>
        </p:nvSpPr>
        <p:spPr>
          <a:xfrm>
            <a:off x="389920" y="880550"/>
            <a:ext cx="1628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noProof="0" dirty="0">
                <a:highlight>
                  <a:srgbClr val="FFFF00"/>
                </a:highlight>
              </a:rPr>
              <a:t>nanocrystal synthesis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05F2DF-49EF-30BD-EA8C-70DEDE4C1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648" y="1029893"/>
            <a:ext cx="3084537" cy="23134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10C8B4-5633-A955-D34B-863D482EB5DB}"/>
              </a:ext>
            </a:extLst>
          </p:cNvPr>
          <p:cNvSpPr txBox="1"/>
          <p:nvPr/>
        </p:nvSpPr>
        <p:spPr>
          <a:xfrm>
            <a:off x="9195930" y="1029893"/>
            <a:ext cx="2482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noProof="0" dirty="0">
                <a:solidFill>
                  <a:schemeClr val="bg1"/>
                </a:solidFill>
              </a:rPr>
              <a:t>anion exchange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1DAF8B-0666-4193-8E35-12D87D67D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07" y="3923682"/>
            <a:ext cx="4245749" cy="2336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495B7F-39B9-DDE8-1242-5E2341E02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8" y="3583019"/>
            <a:ext cx="3618882" cy="28224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F10B3A-5FB4-FDF3-9D9E-D40D6C30F3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56" y="3934477"/>
            <a:ext cx="4092903" cy="2325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932B5F-FBB9-74BE-8046-75DDDC7330AD}"/>
              </a:ext>
            </a:extLst>
          </p:cNvPr>
          <p:cNvSpPr txBox="1"/>
          <p:nvPr/>
        </p:nvSpPr>
        <p:spPr>
          <a:xfrm>
            <a:off x="6037450" y="1333733"/>
            <a:ext cx="225414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00B050"/>
                </a:solidFill>
              </a:rPr>
              <a:t>C</a:t>
            </a:r>
            <a:r>
              <a:rPr lang="en-US" sz="2400" noProof="0" dirty="0"/>
              <a:t>s</a:t>
            </a:r>
            <a:r>
              <a:rPr lang="en-US" sz="2400" b="1" noProof="0" dirty="0">
                <a:solidFill>
                  <a:srgbClr val="00B050"/>
                </a:solidFill>
              </a:rPr>
              <a:t>P</a:t>
            </a:r>
            <a:r>
              <a:rPr lang="en-US" sz="2400" noProof="0" dirty="0"/>
              <a:t>b</a:t>
            </a:r>
            <a:r>
              <a:rPr lang="en-US" sz="2400" b="1" noProof="0" dirty="0">
                <a:solidFill>
                  <a:srgbClr val="00B050"/>
                </a:solidFill>
              </a:rPr>
              <a:t>B</a:t>
            </a:r>
            <a:r>
              <a:rPr lang="en-US" sz="2400" noProof="0" dirty="0"/>
              <a:t>r</a:t>
            </a:r>
            <a:r>
              <a:rPr lang="en-US" sz="2400" baseline="-25000" noProof="0" dirty="0"/>
              <a:t>3</a:t>
            </a:r>
            <a:r>
              <a:rPr lang="en-US" sz="2400" noProof="0" dirty="0"/>
              <a:t> = </a:t>
            </a:r>
            <a:r>
              <a:rPr lang="en-US" sz="2400" b="1" noProof="0" dirty="0">
                <a:solidFill>
                  <a:srgbClr val="00B050"/>
                </a:solidFill>
              </a:rPr>
              <a:t>CPB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A5547-24E9-2396-7942-D3E840536F8B}"/>
              </a:ext>
            </a:extLst>
          </p:cNvPr>
          <p:cNvSpPr txBox="1"/>
          <p:nvPr/>
        </p:nvSpPr>
        <p:spPr>
          <a:xfrm>
            <a:off x="8531014" y="3472812"/>
            <a:ext cx="3269171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noProof="0" dirty="0" err="1">
                <a:solidFill>
                  <a:srgbClr val="0070C0"/>
                </a:solidFill>
              </a:rPr>
              <a:t>C</a:t>
            </a:r>
            <a:r>
              <a:rPr lang="en-US" sz="2400" noProof="0" dirty="0" err="1"/>
              <a:t>s</a:t>
            </a:r>
            <a:r>
              <a:rPr lang="en-US" sz="2400" b="1" noProof="0" dirty="0" err="1">
                <a:solidFill>
                  <a:srgbClr val="0070C0"/>
                </a:solidFill>
              </a:rPr>
              <a:t>P</a:t>
            </a:r>
            <a:r>
              <a:rPr lang="en-US" sz="2400" noProof="0" dirty="0" err="1"/>
              <a:t>b</a:t>
            </a:r>
            <a:r>
              <a:rPr lang="en-US" sz="2400" noProof="0" dirty="0"/>
              <a:t>(</a:t>
            </a:r>
            <a:r>
              <a:rPr lang="en-US" sz="2400" b="1" noProof="0" dirty="0">
                <a:solidFill>
                  <a:srgbClr val="0070C0"/>
                </a:solidFill>
              </a:rPr>
              <a:t>B</a:t>
            </a:r>
            <a:r>
              <a:rPr lang="en-US" sz="2400" noProof="0" dirty="0"/>
              <a:t>r</a:t>
            </a:r>
            <a:r>
              <a:rPr lang="en-US" sz="2400" baseline="-25000" noProof="0" dirty="0"/>
              <a:t>1-x</a:t>
            </a:r>
            <a:r>
              <a:rPr lang="en-US" sz="2400" b="1" noProof="0" dirty="0">
                <a:solidFill>
                  <a:srgbClr val="0070C0"/>
                </a:solidFill>
              </a:rPr>
              <a:t>C</a:t>
            </a:r>
            <a:r>
              <a:rPr lang="en-US" sz="2400" noProof="0" dirty="0"/>
              <a:t>l</a:t>
            </a:r>
            <a:r>
              <a:rPr lang="en-US" sz="2400" baseline="-25000" noProof="0" dirty="0"/>
              <a:t>x</a:t>
            </a:r>
            <a:r>
              <a:rPr lang="en-US" sz="2400" noProof="0" dirty="0"/>
              <a:t>)</a:t>
            </a:r>
            <a:r>
              <a:rPr lang="en-US" sz="2400" baseline="-25000" noProof="0" dirty="0"/>
              <a:t>3</a:t>
            </a:r>
            <a:r>
              <a:rPr lang="en-US" sz="2400" noProof="0" dirty="0"/>
              <a:t> = </a:t>
            </a:r>
            <a:r>
              <a:rPr lang="en-US" sz="2400" b="1" noProof="0" dirty="0">
                <a:solidFill>
                  <a:srgbClr val="0070C0"/>
                </a:solidFill>
              </a:rPr>
              <a:t>CPBC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7EDF67-D0C9-9DD7-5B51-9E6487CFFDBF}"/>
              </a:ext>
            </a:extLst>
          </p:cNvPr>
          <p:cNvSpPr txBox="1"/>
          <p:nvPr/>
        </p:nvSpPr>
        <p:spPr>
          <a:xfrm>
            <a:off x="4910379" y="3458127"/>
            <a:ext cx="225414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4040E8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noProof="0" dirty="0">
                <a:solidFill>
                  <a:srgbClr val="4040E8"/>
                </a:solidFill>
              </a:rPr>
              <a:t>C</a:t>
            </a:r>
            <a:r>
              <a:rPr lang="en-US" sz="2400" noProof="0" dirty="0">
                <a:solidFill>
                  <a:srgbClr val="4040E8"/>
                </a:solidFill>
              </a:rPr>
              <a:t>s</a:t>
            </a:r>
            <a:r>
              <a:rPr lang="en-US" sz="2400" b="1" noProof="0" dirty="0">
                <a:solidFill>
                  <a:srgbClr val="4040E8"/>
                </a:solidFill>
              </a:rPr>
              <a:t>P</a:t>
            </a:r>
            <a:r>
              <a:rPr lang="en-US" sz="2400" noProof="0" dirty="0">
                <a:solidFill>
                  <a:srgbClr val="4040E8"/>
                </a:solidFill>
              </a:rPr>
              <a:t>b</a:t>
            </a:r>
            <a:r>
              <a:rPr lang="en-US" sz="2400" b="1" noProof="0" dirty="0">
                <a:solidFill>
                  <a:srgbClr val="4040E8"/>
                </a:solidFill>
              </a:rPr>
              <a:t>C</a:t>
            </a:r>
            <a:r>
              <a:rPr lang="en-US" sz="2400" noProof="0" dirty="0">
                <a:solidFill>
                  <a:srgbClr val="4040E8"/>
                </a:solidFill>
              </a:rPr>
              <a:t>l</a:t>
            </a:r>
            <a:r>
              <a:rPr lang="en-US" sz="2400" baseline="-25000" noProof="0" dirty="0">
                <a:solidFill>
                  <a:srgbClr val="4040E8"/>
                </a:solidFill>
              </a:rPr>
              <a:t>3</a:t>
            </a:r>
            <a:r>
              <a:rPr lang="en-US" sz="2400" noProof="0" dirty="0">
                <a:solidFill>
                  <a:srgbClr val="4040E8"/>
                </a:solidFill>
              </a:rPr>
              <a:t> = </a:t>
            </a:r>
            <a:r>
              <a:rPr lang="en-US" sz="2400" b="1" noProof="0" dirty="0">
                <a:solidFill>
                  <a:srgbClr val="4040E8"/>
                </a:solidFill>
              </a:rPr>
              <a:t>CPC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582CCBB-6238-C25F-02DC-2479A3E6C249}"/>
              </a:ext>
            </a:extLst>
          </p:cNvPr>
          <p:cNvCxnSpPr>
            <a:cxnSpLocks/>
          </p:cNvCxnSpPr>
          <p:nvPr/>
        </p:nvCxnSpPr>
        <p:spPr>
          <a:xfrm flipH="1" flipV="1">
            <a:off x="5838843" y="4513354"/>
            <a:ext cx="257157" cy="11999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191584D-DFBA-F481-C5DB-4F4A1F470FCF}"/>
              </a:ext>
            </a:extLst>
          </p:cNvPr>
          <p:cNvCxnSpPr>
            <a:cxnSpLocks/>
          </p:cNvCxnSpPr>
          <p:nvPr/>
        </p:nvCxnSpPr>
        <p:spPr>
          <a:xfrm flipH="1" flipV="1">
            <a:off x="9969307" y="4710379"/>
            <a:ext cx="624885" cy="8059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AF1C2E9-784B-0B34-189D-453BE3479BAD}"/>
              </a:ext>
            </a:extLst>
          </p:cNvPr>
          <p:cNvSpPr txBox="1"/>
          <p:nvPr/>
        </p:nvSpPr>
        <p:spPr>
          <a:xfrm>
            <a:off x="5967421" y="4899509"/>
            <a:ext cx="1306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FF0000"/>
                </a:solidFill>
              </a:rPr>
              <a:t>org. Cd</a:t>
            </a:r>
            <a:r>
              <a:rPr lang="en-US" b="1" baseline="30000" noProof="0" dirty="0">
                <a:solidFill>
                  <a:srgbClr val="FF0000"/>
                </a:solidFill>
              </a:rPr>
              <a:t>2+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0CE814-80B4-AC48-D1D8-5BD781176F9C}"/>
              </a:ext>
            </a:extLst>
          </p:cNvPr>
          <p:cNvSpPr txBox="1"/>
          <p:nvPr/>
        </p:nvSpPr>
        <p:spPr>
          <a:xfrm>
            <a:off x="10322054" y="4892996"/>
            <a:ext cx="1306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rgbClr val="FF0000"/>
                </a:solidFill>
              </a:rPr>
              <a:t>org. Cd</a:t>
            </a:r>
            <a:r>
              <a:rPr lang="en-US" b="1" baseline="30000" noProof="0" dirty="0">
                <a:solidFill>
                  <a:srgbClr val="FF0000"/>
                </a:solidFill>
              </a:rPr>
              <a:t>2+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88FA62-6133-7D83-FA90-CEAF3C766F06}"/>
              </a:ext>
            </a:extLst>
          </p:cNvPr>
          <p:cNvSpPr txBox="1"/>
          <p:nvPr/>
        </p:nvSpPr>
        <p:spPr>
          <a:xfrm>
            <a:off x="261166" y="6327887"/>
            <a:ext cx="341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noProof="0" dirty="0"/>
              <a:t>spectral emission tuning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1A42FB-1CC5-6D4A-B460-50389A1426AD}"/>
              </a:ext>
            </a:extLst>
          </p:cNvPr>
          <p:cNvSpPr txBox="1"/>
          <p:nvPr/>
        </p:nvSpPr>
        <p:spPr>
          <a:xfrm>
            <a:off x="4393993" y="6298489"/>
            <a:ext cx="7406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noProof="0" dirty="0"/>
              <a:t>org. </a:t>
            </a:r>
            <a:r>
              <a:rPr lang="en-US" sz="2000" b="1" noProof="0" dirty="0"/>
              <a:t>Cd</a:t>
            </a:r>
            <a:r>
              <a:rPr lang="en-US" sz="2000" b="1" baseline="30000" noProof="0" dirty="0"/>
              <a:t>2+ </a:t>
            </a:r>
            <a:r>
              <a:rPr lang="en-US" sz="2000" b="1" noProof="0" dirty="0"/>
              <a:t>treatment </a:t>
            </a:r>
            <a:r>
              <a:rPr lang="en-US" sz="2000" noProof="0" dirty="0"/>
              <a:t>for CPC and CPBC </a:t>
            </a:r>
            <a:r>
              <a:rPr lang="en-US" sz="2000" b="1" noProof="0" dirty="0"/>
              <a:t>PLQY enhancement</a:t>
            </a:r>
          </a:p>
        </p:txBody>
      </p:sp>
    </p:spTree>
    <p:extLst>
      <p:ext uri="{BB962C8B-B14F-4D97-AF65-F5344CB8AC3E}">
        <p14:creationId xmlns:p14="http://schemas.microsoft.com/office/powerpoint/2010/main" val="10362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11" grpId="0" animBg="1"/>
      <p:bldP spid="16" grpId="0" animBg="1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C1A5F-6DB0-1AFD-DBEB-35809B0DB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vials with different colored liquids&#10;&#10;AI-generated content may be incorrect.">
            <a:extLst>
              <a:ext uri="{FF2B5EF4-FFF2-40B4-BE49-F238E27FC236}">
                <a16:creationId xmlns:a16="http://schemas.microsoft.com/office/drawing/2014/main" id="{8FA73FA4-168C-96F8-CB58-DCBD16C13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10425"/>
          <a:stretch>
            <a:fillRect/>
          </a:stretch>
        </p:blipFill>
        <p:spPr>
          <a:xfrm>
            <a:off x="0" y="-2710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6D8C39-D574-6DA6-CA26-0CF52D91C319}"/>
              </a:ext>
            </a:extLst>
          </p:cNvPr>
          <p:cNvSpPr/>
          <p:nvPr/>
        </p:nvSpPr>
        <p:spPr>
          <a:xfrm>
            <a:off x="49160" y="796414"/>
            <a:ext cx="12075160" cy="5978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4E8382-DB57-6782-E3C0-414FD627E148}"/>
              </a:ext>
            </a:extLst>
          </p:cNvPr>
          <p:cNvSpPr txBox="1">
            <a:spLocks/>
          </p:cNvSpPr>
          <p:nvPr/>
        </p:nvSpPr>
        <p:spPr>
          <a:xfrm>
            <a:off x="116840" y="-1939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>
                <a:solidFill>
                  <a:schemeClr val="bg1"/>
                </a:solidFill>
              </a:rPr>
              <a:t>Embedding nanocrystals into a matrix</a:t>
            </a:r>
          </a:p>
        </p:txBody>
      </p:sp>
      <p:pic>
        <p:nvPicPr>
          <p:cNvPr id="6" name="Content Placeholder 5" descr="A green and black test tube&#10;&#10;AI-generated content may be incorrect.">
            <a:extLst>
              <a:ext uri="{FF2B5EF4-FFF2-40B4-BE49-F238E27FC236}">
                <a16:creationId xmlns:a16="http://schemas.microsoft.com/office/drawing/2014/main" id="{C02AB7E3-114E-80E8-79E7-4AE6F2121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>
            <a:fillRect/>
          </a:stretch>
        </p:blipFill>
        <p:spPr>
          <a:xfrm>
            <a:off x="2309401" y="1754983"/>
            <a:ext cx="5009047" cy="1588313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0C71131-E716-727C-EBC1-B2FF125C0262}"/>
              </a:ext>
            </a:extLst>
          </p:cNvPr>
          <p:cNvSpPr/>
          <p:nvPr/>
        </p:nvSpPr>
        <p:spPr>
          <a:xfrm>
            <a:off x="2204974" y="1283935"/>
            <a:ext cx="5270969" cy="20955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CEDB5-01E7-9F68-9C34-9C42B5F9E42A}"/>
              </a:ext>
            </a:extLst>
          </p:cNvPr>
          <p:cNvSpPr txBox="1"/>
          <p:nvPr/>
        </p:nvSpPr>
        <p:spPr>
          <a:xfrm>
            <a:off x="11663565" y="6405568"/>
            <a:ext cx="50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7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F7FCAB-B752-58C8-D0B1-EB45191129FE}"/>
              </a:ext>
            </a:extLst>
          </p:cNvPr>
          <p:cNvGrpSpPr>
            <a:grpSpLocks noChangeAspect="1"/>
          </p:cNvGrpSpPr>
          <p:nvPr/>
        </p:nvGrpSpPr>
        <p:grpSpPr>
          <a:xfrm>
            <a:off x="261166" y="1184907"/>
            <a:ext cx="1757296" cy="1014379"/>
            <a:chOff x="243610" y="885825"/>
            <a:chExt cx="4723388" cy="2726522"/>
          </a:xfrm>
        </p:grpSpPr>
        <p:pic>
          <p:nvPicPr>
            <p:cNvPr id="5" name="Picture 4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5346753D-5828-CC0C-5E25-2245F7FEBFD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"/>
            <a:stretch>
              <a:fillRect/>
            </a:stretch>
          </p:blipFill>
          <p:spPr>
            <a:xfrm>
              <a:off x="243610" y="974219"/>
              <a:ext cx="4528938" cy="254973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90251E-B415-C4CA-C235-E69565D12C8F}"/>
                </a:ext>
              </a:extLst>
            </p:cNvPr>
            <p:cNvSpPr/>
            <p:nvPr/>
          </p:nvSpPr>
          <p:spPr>
            <a:xfrm>
              <a:off x="246864" y="885825"/>
              <a:ext cx="4720134" cy="272652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D48CC0E-BDFB-E995-44FD-63C482B9CF68}"/>
              </a:ext>
            </a:extLst>
          </p:cNvPr>
          <p:cNvSpPr txBox="1"/>
          <p:nvPr/>
        </p:nvSpPr>
        <p:spPr>
          <a:xfrm>
            <a:off x="2908109" y="841618"/>
            <a:ext cx="4937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highlight>
                  <a:srgbClr val="FFFF00"/>
                </a:highlight>
              </a:rPr>
              <a:t>nanocrystal surface modification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830AA1-F32C-D70D-A25B-8CD29C171BEB}"/>
              </a:ext>
            </a:extLst>
          </p:cNvPr>
          <p:cNvSpPr txBox="1"/>
          <p:nvPr/>
        </p:nvSpPr>
        <p:spPr>
          <a:xfrm>
            <a:off x="3549106" y="1404438"/>
            <a:ext cx="272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noProof="0" dirty="0"/>
              <a:t>AHFS ligand exchange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1D1FDB-BFDF-8B17-F64D-FF6DE6D510C5}"/>
              </a:ext>
            </a:extLst>
          </p:cNvPr>
          <p:cNvSpPr txBox="1"/>
          <p:nvPr/>
        </p:nvSpPr>
        <p:spPr>
          <a:xfrm>
            <a:off x="389920" y="880550"/>
            <a:ext cx="1628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noProof="0" dirty="0">
                <a:highlight>
                  <a:srgbClr val="FFFF00"/>
                </a:highlight>
              </a:rPr>
              <a:t>nanocrystal synthesis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7C6BDB8-D84C-CF7B-8271-14B388906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"/>
          <a:stretch>
            <a:fillRect/>
          </a:stretch>
        </p:blipFill>
        <p:spPr>
          <a:xfrm>
            <a:off x="152902" y="3986814"/>
            <a:ext cx="5119855" cy="27117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3D1CB2-5DAB-9986-01A6-4CA38E4AB6DF}"/>
              </a:ext>
            </a:extLst>
          </p:cNvPr>
          <p:cNvSpPr/>
          <p:nvPr/>
        </p:nvSpPr>
        <p:spPr>
          <a:xfrm>
            <a:off x="116841" y="3748013"/>
            <a:ext cx="11847833" cy="299277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AF0477-98A3-282E-A65E-6AB5C0FFA582}"/>
              </a:ext>
            </a:extLst>
          </p:cNvPr>
          <p:cNvSpPr txBox="1"/>
          <p:nvPr/>
        </p:nvSpPr>
        <p:spPr>
          <a:xfrm>
            <a:off x="1204191" y="3721757"/>
            <a:ext cx="392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noProof="0" dirty="0"/>
              <a:t>thermal embedding procedure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83F272-DF70-FB00-231E-052A41DCF0AC}"/>
              </a:ext>
            </a:extLst>
          </p:cNvPr>
          <p:cNvSpPr txBox="1"/>
          <p:nvPr/>
        </p:nvSpPr>
        <p:spPr>
          <a:xfrm>
            <a:off x="8450192" y="3134720"/>
            <a:ext cx="392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noProof="0" dirty="0">
                <a:highlight>
                  <a:srgbClr val="FFFF00"/>
                </a:highlight>
              </a:rPr>
              <a:t>embedding procedure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BDA0E-0700-B352-832E-58D16506A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54" y="4430147"/>
            <a:ext cx="6222753" cy="11619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54A023-E7DC-11E7-4462-57E67F918987}"/>
              </a:ext>
            </a:extLst>
          </p:cNvPr>
          <p:cNvSpPr txBox="1"/>
          <p:nvPr/>
        </p:nvSpPr>
        <p:spPr>
          <a:xfrm>
            <a:off x="7676896" y="3993699"/>
            <a:ext cx="315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noProof="0" dirty="0"/>
              <a:t>RT embedding procedure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9F7C13-E632-ADA5-865C-C0DDB3529A15}"/>
              </a:ext>
            </a:extLst>
          </p:cNvPr>
          <p:cNvCxnSpPr>
            <a:cxnSpLocks/>
          </p:cNvCxnSpPr>
          <p:nvPr/>
        </p:nvCxnSpPr>
        <p:spPr>
          <a:xfrm>
            <a:off x="7318448" y="2680359"/>
            <a:ext cx="1131744" cy="622506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lg" len="lg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FA36E0B-85B7-F16C-A044-C08892BA87F5}"/>
              </a:ext>
            </a:extLst>
          </p:cNvPr>
          <p:cNvCxnSpPr>
            <a:cxnSpLocks/>
          </p:cNvCxnSpPr>
          <p:nvPr/>
        </p:nvCxnSpPr>
        <p:spPr>
          <a:xfrm>
            <a:off x="5476305" y="3748013"/>
            <a:ext cx="0" cy="301120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5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/>
      <p:bldP spid="14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1028</Words>
  <Application>Microsoft Office PowerPoint</Application>
  <PresentationFormat>Widescreen</PresentationFormat>
  <Paragraphs>191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Cambria Math</vt:lpstr>
      <vt:lpstr>Source Sans Pro</vt:lpstr>
      <vt:lpstr>Wingdings</vt:lpstr>
      <vt:lpstr>Office Theme</vt:lpstr>
      <vt:lpstr>PowerPoint Presentation</vt:lpstr>
      <vt:lpstr>Cesium lead halide nanocrystals</vt:lpstr>
      <vt:lpstr>Embedding nanocrystals into a polymer matrix</vt:lpstr>
      <vt:lpstr>Embedding nanocrystals into a polymer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AHFS +ATMOS functionalization</vt:lpstr>
      <vt:lpstr>PL and RL properties</vt:lpstr>
      <vt:lpstr>RL decay kinetics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Král</dc:creator>
  <cp:lastModifiedBy>Jan Král</cp:lastModifiedBy>
  <cp:revision>1</cp:revision>
  <dcterms:created xsi:type="dcterms:W3CDTF">2026-05-13T09:08:45Z</dcterms:created>
  <dcterms:modified xsi:type="dcterms:W3CDTF">2026-05-28T08:09:32Z</dcterms:modified>
</cp:coreProperties>
</file>