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7559675" cy="10691813"/>
  <p:notesSz cx="6797675" cy="9928225"/>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84"/>
    <p:restoredTop sz="94674"/>
  </p:normalViewPr>
  <p:slideViewPr>
    <p:cSldViewPr snapToGrid="0">
      <p:cViewPr varScale="1">
        <p:scale>
          <a:sx n="73" d="100"/>
          <a:sy n="73" d="100"/>
        </p:scale>
        <p:origin x="42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 name="PlaceHolder 1"/>
          <p:cNvSpPr>
            <a:spLocks noGrp="1" noRot="1" noChangeAspect="1"/>
          </p:cNvSpPr>
          <p:nvPr>
            <p:ph type="sldImg"/>
          </p:nvPr>
        </p:nvSpPr>
        <p:spPr>
          <a:xfrm>
            <a:off x="533520" y="764280"/>
            <a:ext cx="6704640" cy="3771360"/>
          </a:xfrm>
          <a:prstGeom prst="rect">
            <a:avLst/>
          </a:prstGeom>
        </p:spPr>
        <p:txBody>
          <a:bodyPr lIns="0" tIns="0" rIns="0" bIns="0" anchor="ctr">
            <a:noAutofit/>
          </a:bodyPr>
          <a:lstStyle/>
          <a:p>
            <a:r>
              <a:rPr lang="en-US" sz="1280" b="0" strike="noStrike" spc="-1">
                <a:solidFill>
                  <a:srgbClr val="000000"/>
                </a:solidFill>
                <a:latin typeface="Calibri"/>
              </a:rPr>
              <a:t>Click to move the slide</a:t>
            </a:r>
          </a:p>
        </p:txBody>
      </p:sp>
      <p:sp>
        <p:nvSpPr>
          <p:cNvPr id="41" name="PlaceHolder 2"/>
          <p:cNvSpPr>
            <a:spLocks noGrp="1"/>
          </p:cNvSpPr>
          <p:nvPr>
            <p:ph type="body"/>
          </p:nvPr>
        </p:nvSpPr>
        <p:spPr>
          <a:xfrm>
            <a:off x="777240" y="4777560"/>
            <a:ext cx="6217560" cy="4525920"/>
          </a:xfrm>
          <a:prstGeom prst="rect">
            <a:avLst/>
          </a:prstGeom>
        </p:spPr>
        <p:txBody>
          <a:bodyPr lIns="0" tIns="0" rIns="0" bIns="0">
            <a:noAutofit/>
          </a:bodyPr>
          <a:lstStyle/>
          <a:p>
            <a:r>
              <a:rPr lang="en-US" sz="2000" b="0" strike="noStrike" spc="-1">
                <a:latin typeface="Arial"/>
              </a:rPr>
              <a:t>Click to edit the notes format</a:t>
            </a:r>
          </a:p>
        </p:txBody>
      </p:sp>
      <p:sp>
        <p:nvSpPr>
          <p:cNvPr id="42" name="PlaceHolder 3"/>
          <p:cNvSpPr>
            <a:spLocks noGrp="1"/>
          </p:cNvSpPr>
          <p:nvPr>
            <p:ph type="hdr"/>
          </p:nvPr>
        </p:nvSpPr>
        <p:spPr>
          <a:xfrm>
            <a:off x="0" y="0"/>
            <a:ext cx="3372840" cy="502560"/>
          </a:xfrm>
          <a:prstGeom prst="rect">
            <a:avLst/>
          </a:prstGeom>
        </p:spPr>
        <p:txBody>
          <a:bodyPr lIns="0" tIns="0" rIns="0" bIns="0">
            <a:noAutofit/>
          </a:bodyPr>
          <a:lstStyle/>
          <a:p>
            <a:r>
              <a:rPr lang="en-US" sz="1400" b="0" strike="noStrike" spc="-1">
                <a:latin typeface="Times New Roman"/>
              </a:rPr>
              <a:t>&lt;header&gt;</a:t>
            </a:r>
          </a:p>
        </p:txBody>
      </p:sp>
      <p:sp>
        <p:nvSpPr>
          <p:cNvPr id="43" name="PlaceHolder 4"/>
          <p:cNvSpPr>
            <a:spLocks noGrp="1"/>
          </p:cNvSpPr>
          <p:nvPr>
            <p:ph type="dt"/>
          </p:nvPr>
        </p:nvSpPr>
        <p:spPr>
          <a:xfrm>
            <a:off x="4399200" y="0"/>
            <a:ext cx="3372840" cy="502560"/>
          </a:xfrm>
          <a:prstGeom prst="rect">
            <a:avLst/>
          </a:prstGeom>
        </p:spPr>
        <p:txBody>
          <a:bodyPr lIns="0" tIns="0" rIns="0" bIns="0">
            <a:noAutofit/>
          </a:bodyPr>
          <a:lstStyle/>
          <a:p>
            <a:pPr algn="r"/>
            <a:r>
              <a:rPr lang="en-US" sz="1400" b="0" strike="noStrike" spc="-1">
                <a:latin typeface="Times New Roman"/>
              </a:rPr>
              <a:t>&lt;date/time&gt;</a:t>
            </a:r>
          </a:p>
        </p:txBody>
      </p:sp>
      <p:sp>
        <p:nvSpPr>
          <p:cNvPr id="44" name="PlaceHolder 5"/>
          <p:cNvSpPr>
            <a:spLocks noGrp="1"/>
          </p:cNvSpPr>
          <p:nvPr>
            <p:ph type="ftr"/>
          </p:nvPr>
        </p:nvSpPr>
        <p:spPr>
          <a:xfrm>
            <a:off x="0" y="9555480"/>
            <a:ext cx="3372840" cy="502560"/>
          </a:xfrm>
          <a:prstGeom prst="rect">
            <a:avLst/>
          </a:prstGeom>
        </p:spPr>
        <p:txBody>
          <a:bodyPr lIns="0" tIns="0" rIns="0" bIns="0" anchor="b">
            <a:noAutofit/>
          </a:bodyPr>
          <a:lstStyle/>
          <a:p>
            <a:r>
              <a:rPr lang="en-US" sz="1400" b="0" strike="noStrike" spc="-1">
                <a:latin typeface="Times New Roman"/>
              </a:rPr>
              <a:t>&lt;footer&gt;</a:t>
            </a:r>
          </a:p>
        </p:txBody>
      </p:sp>
      <p:sp>
        <p:nvSpPr>
          <p:cNvPr id="45" name="PlaceHolder 6"/>
          <p:cNvSpPr>
            <a:spLocks noGrp="1"/>
          </p:cNvSpPr>
          <p:nvPr>
            <p:ph type="sldNum"/>
          </p:nvPr>
        </p:nvSpPr>
        <p:spPr>
          <a:xfrm>
            <a:off x="4399200" y="9555480"/>
            <a:ext cx="3372840" cy="502560"/>
          </a:xfrm>
          <a:prstGeom prst="rect">
            <a:avLst/>
          </a:prstGeom>
        </p:spPr>
        <p:txBody>
          <a:bodyPr lIns="0" tIns="0" rIns="0" bIns="0" anchor="b">
            <a:noAutofit/>
          </a:bodyPr>
          <a:lstStyle/>
          <a:p>
            <a:pPr algn="r"/>
            <a:fld id="{249C1FB1-2598-4933-B509-4855D2B46F16}" type="slidenum">
              <a:rPr lang="en-US" sz="1400" b="0" strike="noStrike" spc="-1">
                <a:latin typeface="Times New Roman"/>
              </a:rPr>
              <a:t>‹#›</a:t>
            </a:fld>
            <a:endParaRPr lang="en-U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PlaceHolder 1"/>
          <p:cNvSpPr>
            <a:spLocks noGrp="1" noRot="1" noChangeAspect="1"/>
          </p:cNvSpPr>
          <p:nvPr>
            <p:ph type="sldImg"/>
          </p:nvPr>
        </p:nvSpPr>
        <p:spPr>
          <a:xfrm>
            <a:off x="2214563" y="1241425"/>
            <a:ext cx="2368550" cy="3351213"/>
          </a:xfrm>
          <a:prstGeom prst="rect">
            <a:avLst/>
          </a:prstGeom>
        </p:spPr>
      </p:sp>
      <p:sp>
        <p:nvSpPr>
          <p:cNvPr id="62" name="PlaceHolder 2"/>
          <p:cNvSpPr>
            <a:spLocks noGrp="1"/>
          </p:cNvSpPr>
          <p:nvPr>
            <p:ph type="body"/>
          </p:nvPr>
        </p:nvSpPr>
        <p:spPr>
          <a:xfrm>
            <a:off x="679320" y="4778640"/>
            <a:ext cx="5438520" cy="3908160"/>
          </a:xfrm>
          <a:prstGeom prst="rect">
            <a:avLst/>
          </a:prstGeom>
        </p:spPr>
        <p:txBody>
          <a:bodyPr lIns="88200" tIns="44280" rIns="88200" bIns="44280">
            <a:noAutofit/>
          </a:bodyPr>
          <a:lstStyle/>
          <a:p>
            <a:endParaRPr lang="en-US" sz="2000" b="0" strike="noStrike" spc="-1" dirty="0">
              <a:latin typeface="Arial"/>
            </a:endParaRPr>
          </a:p>
        </p:txBody>
      </p:sp>
      <p:sp>
        <p:nvSpPr>
          <p:cNvPr id="63" name="TextShape 3"/>
          <p:cNvSpPr txBox="1"/>
          <p:nvPr/>
        </p:nvSpPr>
        <p:spPr>
          <a:xfrm>
            <a:off x="3850200" y="9430920"/>
            <a:ext cx="2945520" cy="497160"/>
          </a:xfrm>
          <a:prstGeom prst="rect">
            <a:avLst/>
          </a:prstGeom>
          <a:noFill/>
          <a:ln>
            <a:noFill/>
          </a:ln>
        </p:spPr>
        <p:txBody>
          <a:bodyPr lIns="88200" tIns="44280" rIns="88200" bIns="44280" anchor="b">
            <a:noAutofit/>
          </a:bodyPr>
          <a:lstStyle/>
          <a:p>
            <a:pPr algn="r">
              <a:lnSpc>
                <a:spcPct val="100000"/>
              </a:lnSpc>
            </a:pPr>
            <a:fld id="{EA67D3BA-CFC0-4760-A9B8-6328EFEBF94F}" type="slidenum">
              <a:rPr lang="en-US" sz="1200" b="0" strike="noStrike" spc="-1">
                <a:solidFill>
                  <a:srgbClr val="000000"/>
                </a:solidFill>
                <a:latin typeface="+mn-lt"/>
                <a:ea typeface="+mn-ea"/>
              </a:rPr>
              <a:t>1</a:t>
            </a:fld>
            <a:endParaRPr lang="en-US"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
        <p:nvSpPr>
          <p:cNvPr id="26" name="PlaceHolder 2"/>
          <p:cNvSpPr>
            <a:spLocks noGrp="1"/>
          </p:cNvSpPr>
          <p:nvPr>
            <p:ph type="body"/>
          </p:nvPr>
        </p:nvSpPr>
        <p:spPr>
          <a:xfrm>
            <a:off x="377640" y="2501640"/>
            <a:ext cx="680328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27" name="PlaceHolder 3"/>
          <p:cNvSpPr>
            <a:spLocks noGrp="1"/>
          </p:cNvSpPr>
          <p:nvPr>
            <p:ph type="body"/>
          </p:nvPr>
        </p:nvSpPr>
        <p:spPr>
          <a:xfrm>
            <a:off x="377640" y="5740560"/>
            <a:ext cx="6803280" cy="2957400"/>
          </a:xfrm>
          <a:prstGeom prst="rect">
            <a:avLst/>
          </a:prstGeom>
        </p:spPr>
        <p:txBody>
          <a:bodyPr lIns="0" tIns="0" rIns="0" bIns="0">
            <a:normAutofit/>
          </a:bodyPr>
          <a:lstStyle/>
          <a:p>
            <a:endParaRPr lang="en-US" sz="232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
        <p:nvSpPr>
          <p:cNvPr id="29" name="PlaceHolder 2"/>
          <p:cNvSpPr>
            <a:spLocks noGrp="1"/>
          </p:cNvSpPr>
          <p:nvPr>
            <p:ph type="body"/>
          </p:nvPr>
        </p:nvSpPr>
        <p:spPr>
          <a:xfrm>
            <a:off x="377640" y="250164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30" name="PlaceHolder 3"/>
          <p:cNvSpPr>
            <a:spLocks noGrp="1"/>
          </p:cNvSpPr>
          <p:nvPr>
            <p:ph type="body"/>
          </p:nvPr>
        </p:nvSpPr>
        <p:spPr>
          <a:xfrm>
            <a:off x="3863880" y="250164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31" name="PlaceHolder 4"/>
          <p:cNvSpPr>
            <a:spLocks noGrp="1"/>
          </p:cNvSpPr>
          <p:nvPr>
            <p:ph type="body"/>
          </p:nvPr>
        </p:nvSpPr>
        <p:spPr>
          <a:xfrm>
            <a:off x="377640" y="574056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32" name="PlaceHolder 5"/>
          <p:cNvSpPr>
            <a:spLocks noGrp="1"/>
          </p:cNvSpPr>
          <p:nvPr>
            <p:ph type="body"/>
          </p:nvPr>
        </p:nvSpPr>
        <p:spPr>
          <a:xfrm>
            <a:off x="3863880" y="574056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
        <p:nvSpPr>
          <p:cNvPr id="34" name="PlaceHolder 2"/>
          <p:cNvSpPr>
            <a:spLocks noGrp="1"/>
          </p:cNvSpPr>
          <p:nvPr>
            <p:ph type="body"/>
          </p:nvPr>
        </p:nvSpPr>
        <p:spPr>
          <a:xfrm>
            <a:off x="377640" y="2501640"/>
            <a:ext cx="219024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35" name="PlaceHolder 3"/>
          <p:cNvSpPr>
            <a:spLocks noGrp="1"/>
          </p:cNvSpPr>
          <p:nvPr>
            <p:ph type="body"/>
          </p:nvPr>
        </p:nvSpPr>
        <p:spPr>
          <a:xfrm>
            <a:off x="2677680" y="2501640"/>
            <a:ext cx="219024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36" name="PlaceHolder 4"/>
          <p:cNvSpPr>
            <a:spLocks noGrp="1"/>
          </p:cNvSpPr>
          <p:nvPr>
            <p:ph type="body"/>
          </p:nvPr>
        </p:nvSpPr>
        <p:spPr>
          <a:xfrm>
            <a:off x="4978080" y="2501640"/>
            <a:ext cx="219024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37" name="PlaceHolder 5"/>
          <p:cNvSpPr>
            <a:spLocks noGrp="1"/>
          </p:cNvSpPr>
          <p:nvPr>
            <p:ph type="body"/>
          </p:nvPr>
        </p:nvSpPr>
        <p:spPr>
          <a:xfrm>
            <a:off x="377640" y="5740560"/>
            <a:ext cx="219024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38" name="PlaceHolder 6"/>
          <p:cNvSpPr>
            <a:spLocks noGrp="1"/>
          </p:cNvSpPr>
          <p:nvPr>
            <p:ph type="body"/>
          </p:nvPr>
        </p:nvSpPr>
        <p:spPr>
          <a:xfrm>
            <a:off x="2677680" y="5740560"/>
            <a:ext cx="219024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39" name="PlaceHolder 7"/>
          <p:cNvSpPr>
            <a:spLocks noGrp="1"/>
          </p:cNvSpPr>
          <p:nvPr>
            <p:ph type="body"/>
          </p:nvPr>
        </p:nvSpPr>
        <p:spPr>
          <a:xfrm>
            <a:off x="4978080" y="5740560"/>
            <a:ext cx="2190240" cy="2957400"/>
          </a:xfrm>
          <a:prstGeom prst="rect">
            <a:avLst/>
          </a:prstGeom>
        </p:spPr>
        <p:txBody>
          <a:bodyPr lIns="0" tIns="0" rIns="0" bIns="0">
            <a:normAutofit/>
          </a:bodyPr>
          <a:lstStyle/>
          <a:p>
            <a:endParaRPr lang="en-US" sz="232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
        <p:nvSpPr>
          <p:cNvPr id="5" name="PlaceHolder 2"/>
          <p:cNvSpPr>
            <a:spLocks noGrp="1"/>
          </p:cNvSpPr>
          <p:nvPr>
            <p:ph type="subTitle"/>
          </p:nvPr>
        </p:nvSpPr>
        <p:spPr>
          <a:xfrm>
            <a:off x="377640" y="2501640"/>
            <a:ext cx="6803280" cy="62006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
        <p:nvSpPr>
          <p:cNvPr id="7" name="PlaceHolder 2"/>
          <p:cNvSpPr>
            <a:spLocks noGrp="1"/>
          </p:cNvSpPr>
          <p:nvPr>
            <p:ph type="body"/>
          </p:nvPr>
        </p:nvSpPr>
        <p:spPr>
          <a:xfrm>
            <a:off x="377640" y="2501640"/>
            <a:ext cx="6803280" cy="6200640"/>
          </a:xfrm>
          <a:prstGeom prst="rect">
            <a:avLst/>
          </a:prstGeom>
        </p:spPr>
        <p:txBody>
          <a:bodyPr lIns="0" tIns="0" rIns="0" bIns="0">
            <a:normAutofit/>
          </a:bodyPr>
          <a:lstStyle/>
          <a:p>
            <a:endParaRPr lang="en-US" sz="232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
        <p:nvSpPr>
          <p:cNvPr id="9" name="PlaceHolder 2"/>
          <p:cNvSpPr>
            <a:spLocks noGrp="1"/>
          </p:cNvSpPr>
          <p:nvPr>
            <p:ph type="body"/>
          </p:nvPr>
        </p:nvSpPr>
        <p:spPr>
          <a:xfrm>
            <a:off x="377640" y="2501640"/>
            <a:ext cx="3319920" cy="620064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10" name="PlaceHolder 3"/>
          <p:cNvSpPr>
            <a:spLocks noGrp="1"/>
          </p:cNvSpPr>
          <p:nvPr>
            <p:ph type="body"/>
          </p:nvPr>
        </p:nvSpPr>
        <p:spPr>
          <a:xfrm>
            <a:off x="3863880" y="2501640"/>
            <a:ext cx="3319920" cy="6200640"/>
          </a:xfrm>
          <a:prstGeom prst="rect">
            <a:avLst/>
          </a:prstGeom>
        </p:spPr>
        <p:txBody>
          <a:bodyPr lIns="0" tIns="0" rIns="0" bIns="0">
            <a:normAutofit/>
          </a:bodyPr>
          <a:lstStyle/>
          <a:p>
            <a:endParaRPr lang="en-US" sz="232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567000" y="1749960"/>
            <a:ext cx="6425280" cy="172544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
        <p:nvSpPr>
          <p:cNvPr id="14" name="PlaceHolder 2"/>
          <p:cNvSpPr>
            <a:spLocks noGrp="1"/>
          </p:cNvSpPr>
          <p:nvPr>
            <p:ph type="body"/>
          </p:nvPr>
        </p:nvSpPr>
        <p:spPr>
          <a:xfrm>
            <a:off x="377640" y="250164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15" name="PlaceHolder 3"/>
          <p:cNvSpPr>
            <a:spLocks noGrp="1"/>
          </p:cNvSpPr>
          <p:nvPr>
            <p:ph type="body"/>
          </p:nvPr>
        </p:nvSpPr>
        <p:spPr>
          <a:xfrm>
            <a:off x="3863880" y="2501640"/>
            <a:ext cx="3319920" cy="620064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16" name="PlaceHolder 4"/>
          <p:cNvSpPr>
            <a:spLocks noGrp="1"/>
          </p:cNvSpPr>
          <p:nvPr>
            <p:ph type="body"/>
          </p:nvPr>
        </p:nvSpPr>
        <p:spPr>
          <a:xfrm>
            <a:off x="377640" y="574056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
        <p:nvSpPr>
          <p:cNvPr id="18" name="PlaceHolder 2"/>
          <p:cNvSpPr>
            <a:spLocks noGrp="1"/>
          </p:cNvSpPr>
          <p:nvPr>
            <p:ph type="body"/>
          </p:nvPr>
        </p:nvSpPr>
        <p:spPr>
          <a:xfrm>
            <a:off x="377640" y="2501640"/>
            <a:ext cx="3319920" cy="620064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19" name="PlaceHolder 3"/>
          <p:cNvSpPr>
            <a:spLocks noGrp="1"/>
          </p:cNvSpPr>
          <p:nvPr>
            <p:ph type="body"/>
          </p:nvPr>
        </p:nvSpPr>
        <p:spPr>
          <a:xfrm>
            <a:off x="3863880" y="250164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20" name="PlaceHolder 4"/>
          <p:cNvSpPr>
            <a:spLocks noGrp="1"/>
          </p:cNvSpPr>
          <p:nvPr>
            <p:ph type="body"/>
          </p:nvPr>
        </p:nvSpPr>
        <p:spPr>
          <a:xfrm>
            <a:off x="3863880" y="574056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567000" y="1749960"/>
            <a:ext cx="6425280" cy="3722040"/>
          </a:xfrm>
          <a:prstGeom prst="rect">
            <a:avLst/>
          </a:prstGeom>
        </p:spPr>
        <p:txBody>
          <a:bodyPr lIns="0" tIns="0" rIns="0" bIns="0" anchor="ctr">
            <a:noAutofit/>
          </a:bodyPr>
          <a:lstStyle/>
          <a:p>
            <a:endParaRPr lang="en-US" sz="1280" b="0" strike="noStrike" spc="-1">
              <a:solidFill>
                <a:srgbClr val="000000"/>
              </a:solidFill>
              <a:latin typeface="Calibri"/>
            </a:endParaRPr>
          </a:p>
        </p:txBody>
      </p:sp>
      <p:sp>
        <p:nvSpPr>
          <p:cNvPr id="22" name="PlaceHolder 2"/>
          <p:cNvSpPr>
            <a:spLocks noGrp="1"/>
          </p:cNvSpPr>
          <p:nvPr>
            <p:ph type="body"/>
          </p:nvPr>
        </p:nvSpPr>
        <p:spPr>
          <a:xfrm>
            <a:off x="377640" y="250164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23" name="PlaceHolder 3"/>
          <p:cNvSpPr>
            <a:spLocks noGrp="1"/>
          </p:cNvSpPr>
          <p:nvPr>
            <p:ph type="body"/>
          </p:nvPr>
        </p:nvSpPr>
        <p:spPr>
          <a:xfrm>
            <a:off x="3863880" y="2501640"/>
            <a:ext cx="3319920" cy="2957400"/>
          </a:xfrm>
          <a:prstGeom prst="rect">
            <a:avLst/>
          </a:prstGeom>
        </p:spPr>
        <p:txBody>
          <a:bodyPr lIns="0" tIns="0" rIns="0" bIns="0">
            <a:normAutofit/>
          </a:bodyPr>
          <a:lstStyle/>
          <a:p>
            <a:endParaRPr lang="en-US" sz="2320" b="0" strike="noStrike" spc="-1">
              <a:solidFill>
                <a:srgbClr val="000000"/>
              </a:solidFill>
              <a:latin typeface="Calibri"/>
            </a:endParaRPr>
          </a:p>
        </p:txBody>
      </p:sp>
      <p:sp>
        <p:nvSpPr>
          <p:cNvPr id="24" name="PlaceHolder 4"/>
          <p:cNvSpPr>
            <a:spLocks noGrp="1"/>
          </p:cNvSpPr>
          <p:nvPr>
            <p:ph type="body"/>
          </p:nvPr>
        </p:nvSpPr>
        <p:spPr>
          <a:xfrm>
            <a:off x="377640" y="5740560"/>
            <a:ext cx="6803280" cy="2957400"/>
          </a:xfrm>
          <a:prstGeom prst="rect">
            <a:avLst/>
          </a:prstGeom>
        </p:spPr>
        <p:txBody>
          <a:bodyPr lIns="0" tIns="0" rIns="0" bIns="0">
            <a:normAutofit/>
          </a:bodyPr>
          <a:lstStyle/>
          <a:p>
            <a:endParaRPr lang="en-US" sz="232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567000" y="1749960"/>
            <a:ext cx="6425280" cy="3722040"/>
          </a:xfrm>
          <a:prstGeom prst="rect">
            <a:avLst/>
          </a:prstGeom>
        </p:spPr>
        <p:txBody>
          <a:bodyPr anchor="b">
            <a:noAutofit/>
          </a:bodyPr>
          <a:lstStyle/>
          <a:p>
            <a:pPr algn="ctr">
              <a:lnSpc>
                <a:spcPct val="90000"/>
              </a:lnSpc>
            </a:pPr>
            <a:r>
              <a:rPr lang="ko-KR" sz="4960" b="0" strike="noStrike" spc="-1">
                <a:solidFill>
                  <a:srgbClr val="000000"/>
                </a:solidFill>
                <a:latin typeface="Calibri Light"/>
              </a:rPr>
              <a:t>마스터 제목 스타일 편집</a:t>
            </a:r>
            <a:endParaRPr lang="en-US" sz="4960" b="0" strike="noStrike" spc="-1">
              <a:solidFill>
                <a:srgbClr val="000000"/>
              </a:solidFill>
              <a:latin typeface="Calibri"/>
            </a:endParaRPr>
          </a:p>
        </p:txBody>
      </p:sp>
      <p:sp>
        <p:nvSpPr>
          <p:cNvPr id="5" name="PlaceHolder 2"/>
          <p:cNvSpPr>
            <a:spLocks noGrp="1"/>
          </p:cNvSpPr>
          <p:nvPr>
            <p:ph type="dt"/>
          </p:nvPr>
        </p:nvSpPr>
        <p:spPr>
          <a:xfrm>
            <a:off x="519840" y="9909720"/>
            <a:ext cx="1700640" cy="568800"/>
          </a:xfrm>
          <a:prstGeom prst="rect">
            <a:avLst/>
          </a:prstGeom>
        </p:spPr>
        <p:txBody>
          <a:bodyPr anchor="ctr">
            <a:noAutofit/>
          </a:bodyPr>
          <a:lstStyle/>
          <a:p>
            <a:pPr>
              <a:lnSpc>
                <a:spcPct val="100000"/>
              </a:lnSpc>
            </a:pPr>
            <a:fld id="{42859F9A-2B7B-48A3-84AB-EED9ACE938A1}" type="datetime">
              <a:rPr lang="en-US" sz="989" b="0" strike="noStrike" spc="-1">
                <a:solidFill>
                  <a:srgbClr val="8B8B8B"/>
                </a:solidFill>
                <a:latin typeface="Calibri"/>
              </a:rPr>
              <a:t>5/18/2023</a:t>
            </a:fld>
            <a:endParaRPr lang="en-US" sz="989" b="0" strike="noStrike" spc="-1">
              <a:latin typeface="Times New Roman"/>
            </a:endParaRPr>
          </a:p>
        </p:txBody>
      </p:sp>
      <p:sp>
        <p:nvSpPr>
          <p:cNvPr id="2" name="PlaceHolder 3"/>
          <p:cNvSpPr>
            <a:spLocks noGrp="1"/>
          </p:cNvSpPr>
          <p:nvPr>
            <p:ph type="ftr"/>
          </p:nvPr>
        </p:nvSpPr>
        <p:spPr>
          <a:xfrm>
            <a:off x="2504160" y="9909720"/>
            <a:ext cx="2550960" cy="568800"/>
          </a:xfrm>
          <a:prstGeom prst="rect">
            <a:avLst/>
          </a:prstGeom>
        </p:spPr>
        <p:txBody>
          <a:bodyPr anchor="ctr">
            <a:noAutofit/>
          </a:bodyPr>
          <a:lstStyle/>
          <a:p>
            <a:endParaRPr lang="en-US" sz="2400" b="0" strike="noStrike" spc="-1">
              <a:latin typeface="Times New Roman"/>
            </a:endParaRPr>
          </a:p>
        </p:txBody>
      </p:sp>
      <p:sp>
        <p:nvSpPr>
          <p:cNvPr id="3" name="PlaceHolder 4"/>
          <p:cNvSpPr>
            <a:spLocks noGrp="1"/>
          </p:cNvSpPr>
          <p:nvPr>
            <p:ph type="sldNum"/>
          </p:nvPr>
        </p:nvSpPr>
        <p:spPr>
          <a:xfrm>
            <a:off x="5339160" y="9909720"/>
            <a:ext cx="1700640" cy="568800"/>
          </a:xfrm>
          <a:prstGeom prst="rect">
            <a:avLst/>
          </a:prstGeom>
        </p:spPr>
        <p:txBody>
          <a:bodyPr anchor="ctr">
            <a:noAutofit/>
          </a:bodyPr>
          <a:lstStyle/>
          <a:p>
            <a:pPr algn="r">
              <a:lnSpc>
                <a:spcPct val="100000"/>
              </a:lnSpc>
            </a:pPr>
            <a:fld id="{C70C08A4-6276-4453-B5CA-754184285AE6}" type="slidenum">
              <a:rPr lang="en-US" sz="989" b="0" strike="noStrike" spc="-1">
                <a:solidFill>
                  <a:srgbClr val="8B8B8B"/>
                </a:solidFill>
                <a:latin typeface="Calibri"/>
              </a:rPr>
              <a:t>‹#›</a:t>
            </a:fld>
            <a:endParaRPr lang="en-US" sz="989"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46" name="CustomShape 1"/>
          <p:cNvSpPr/>
          <p:nvPr/>
        </p:nvSpPr>
        <p:spPr>
          <a:xfrm>
            <a:off x="363600" y="173160"/>
            <a:ext cx="6895800" cy="144509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4400" b="1" strike="noStrike" spc="-1" dirty="0">
                <a:solidFill>
                  <a:srgbClr val="000000"/>
                </a:solidFill>
                <a:latin typeface="Lucida Bright"/>
                <a:ea typeface="Adobe Fan Heiti Std B"/>
              </a:rPr>
              <a:t>KNU PHYSICS</a:t>
            </a:r>
            <a:endParaRPr lang="en-US" sz="4400" b="0" strike="noStrike" spc="-1" dirty="0">
              <a:latin typeface="Arial"/>
            </a:endParaRPr>
          </a:p>
          <a:p>
            <a:pPr algn="r">
              <a:lnSpc>
                <a:spcPct val="100000"/>
              </a:lnSpc>
            </a:pPr>
            <a:r>
              <a:rPr lang="en-US" altLang="ko-KR" sz="4400" b="1" spc="-1" dirty="0">
                <a:solidFill>
                  <a:srgbClr val="000000"/>
                </a:solidFill>
                <a:latin typeface="Lucida Bright"/>
                <a:ea typeface="Adobe Fan Heiti Std B"/>
              </a:rPr>
              <a:t>SEMINAR</a:t>
            </a:r>
            <a:r>
              <a:rPr lang="en-US" sz="4400" b="1" strike="noStrike" spc="-1" dirty="0" smtClean="0">
                <a:solidFill>
                  <a:srgbClr val="FFFFFF"/>
                </a:solidFill>
                <a:latin typeface="Gotham"/>
                <a:ea typeface="Adobe Fan Heiti Std B"/>
              </a:rPr>
              <a:t> </a:t>
            </a:r>
            <a:endParaRPr lang="en-US" sz="4400" b="0" strike="noStrike" spc="-1" dirty="0">
              <a:latin typeface="Arial"/>
            </a:endParaRPr>
          </a:p>
        </p:txBody>
      </p:sp>
      <p:sp>
        <p:nvSpPr>
          <p:cNvPr id="47" name="CustomShape 2"/>
          <p:cNvSpPr/>
          <p:nvPr/>
        </p:nvSpPr>
        <p:spPr>
          <a:xfrm>
            <a:off x="2168270" y="3608313"/>
            <a:ext cx="5238370" cy="921876"/>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nSpc>
                <a:spcPct val="150000"/>
              </a:lnSpc>
            </a:pPr>
            <a:r>
              <a:rPr lang="ko-KR" altLang="en-US" sz="2400" b="1" spc="-1" dirty="0" smtClean="0">
                <a:solidFill>
                  <a:srgbClr val="000000"/>
                </a:solidFill>
                <a:latin typeface="Arial"/>
              </a:rPr>
              <a:t>유재훈 교수</a:t>
            </a:r>
            <a:endParaRPr lang="en-US" sz="1400" b="0" strike="noStrike" spc="-1" dirty="0">
              <a:latin typeface="Arial"/>
            </a:endParaRPr>
          </a:p>
          <a:p>
            <a:r>
              <a:rPr lang="en-US" altLang="ko-KR" sz="1600" b="1" dirty="0"/>
              <a:t> </a:t>
            </a:r>
            <a:r>
              <a:rPr lang="en-US" altLang="ko-KR" dirty="0"/>
              <a:t>University of Texas at Arlington</a:t>
            </a:r>
            <a:endParaRPr lang="en-US" sz="1400" b="0" strike="noStrike" spc="-1" dirty="0">
              <a:latin typeface="Arial"/>
            </a:endParaRPr>
          </a:p>
        </p:txBody>
      </p:sp>
      <p:sp>
        <p:nvSpPr>
          <p:cNvPr id="49" name="CustomShape 4"/>
          <p:cNvSpPr/>
          <p:nvPr/>
        </p:nvSpPr>
        <p:spPr>
          <a:xfrm>
            <a:off x="39960" y="16200"/>
            <a:ext cx="7480080" cy="10654920"/>
          </a:xfrm>
          <a:prstGeom prst="rect">
            <a:avLst/>
          </a:prstGeom>
          <a:noFill/>
          <a:ln>
            <a:solidFill>
              <a:srgbClr val="00223A"/>
            </a:solidFill>
          </a:ln>
        </p:spPr>
        <p:style>
          <a:lnRef idx="2">
            <a:schemeClr val="accent1">
              <a:shade val="50000"/>
            </a:schemeClr>
          </a:lnRef>
          <a:fillRef idx="1">
            <a:schemeClr val="accent1"/>
          </a:fillRef>
          <a:effectRef idx="0">
            <a:schemeClr val="accent1"/>
          </a:effectRef>
          <a:fontRef idx="minor"/>
        </p:style>
      </p:sp>
      <p:sp>
        <p:nvSpPr>
          <p:cNvPr id="50" name="CustomShape 5"/>
          <p:cNvSpPr/>
          <p:nvPr/>
        </p:nvSpPr>
        <p:spPr>
          <a:xfrm>
            <a:off x="91440" y="9846360"/>
            <a:ext cx="7480080" cy="303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ko-KR" sz="1400" b="1" strike="noStrike" spc="-1">
                <a:solidFill>
                  <a:srgbClr val="000000"/>
                </a:solidFill>
                <a:latin typeface="Arial"/>
              </a:rPr>
              <a:t>학생들의</a:t>
            </a:r>
            <a:r>
              <a:rPr lang="en-US" sz="1400" b="1" strike="noStrike" spc="-1">
                <a:solidFill>
                  <a:srgbClr val="000000"/>
                </a:solidFill>
                <a:latin typeface="Arial"/>
              </a:rPr>
              <a:t> 많은 참여 바랍니다. </a:t>
            </a:r>
            <a:endParaRPr lang="en-US" sz="1400" b="0" strike="noStrike" spc="-1">
              <a:latin typeface="Arial"/>
            </a:endParaRPr>
          </a:p>
        </p:txBody>
      </p:sp>
      <p:pic>
        <p:nvPicPr>
          <p:cNvPr id="52" name="그림 23"/>
          <p:cNvPicPr/>
          <p:nvPr/>
        </p:nvPicPr>
        <p:blipFill>
          <a:blip r:embed="rId3"/>
          <a:stretch/>
        </p:blipFill>
        <p:spPr>
          <a:xfrm>
            <a:off x="6447240" y="171720"/>
            <a:ext cx="699840" cy="681120"/>
          </a:xfrm>
          <a:prstGeom prst="rect">
            <a:avLst/>
          </a:prstGeom>
          <a:ln>
            <a:noFill/>
          </a:ln>
        </p:spPr>
      </p:pic>
      <p:sp>
        <p:nvSpPr>
          <p:cNvPr id="54" name="CustomShape 7"/>
          <p:cNvSpPr/>
          <p:nvPr/>
        </p:nvSpPr>
        <p:spPr>
          <a:xfrm>
            <a:off x="281520" y="1673640"/>
            <a:ext cx="7060320" cy="1491120"/>
          </a:xfrm>
          <a:prstGeom prst="rect">
            <a:avLst/>
          </a:prstGeom>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US" altLang="ko-KR" sz="2500" dirty="0"/>
              <a:t>Search for Dark Sector Particles/ Dark Matter at </a:t>
            </a:r>
            <a:r>
              <a:rPr lang="en-US" altLang="ko-KR" sz="2500" dirty="0" err="1"/>
              <a:t>Fermilab</a:t>
            </a:r>
            <a:r>
              <a:rPr lang="en-US" altLang="ko-KR" sz="2500" dirty="0"/>
              <a:t> Accelerator </a:t>
            </a:r>
            <a:r>
              <a:rPr lang="en-US" altLang="ko-KR" sz="2500" dirty="0" smtClean="0"/>
              <a:t>Facility</a:t>
            </a:r>
            <a:endParaRPr lang="en" altLang="ko-KR" sz="2500" b="1" spc="-1" dirty="0">
              <a:solidFill>
                <a:srgbClr val="FFFFFF"/>
              </a:solidFill>
              <a:latin typeface="Calibri"/>
            </a:endParaRPr>
          </a:p>
        </p:txBody>
      </p:sp>
      <p:sp>
        <p:nvSpPr>
          <p:cNvPr id="55" name="Line 8"/>
          <p:cNvSpPr/>
          <p:nvPr/>
        </p:nvSpPr>
        <p:spPr>
          <a:xfrm>
            <a:off x="2049121" y="3780908"/>
            <a:ext cx="0" cy="5544000"/>
          </a:xfrm>
          <a:prstGeom prst="line">
            <a:avLst/>
          </a:prstGeom>
          <a:ln w="9360"/>
        </p:spPr>
        <p:style>
          <a:lnRef idx="1">
            <a:schemeClr val="accent1"/>
          </a:lnRef>
          <a:fillRef idx="0">
            <a:schemeClr val="accent1"/>
          </a:fillRef>
          <a:effectRef idx="0">
            <a:schemeClr val="accent1"/>
          </a:effectRef>
          <a:fontRef idx="minor"/>
        </p:style>
      </p:sp>
      <p:sp>
        <p:nvSpPr>
          <p:cNvPr id="56" name="CustomShape 9"/>
          <p:cNvSpPr/>
          <p:nvPr/>
        </p:nvSpPr>
        <p:spPr>
          <a:xfrm>
            <a:off x="229085" y="5964314"/>
            <a:ext cx="1716555" cy="1752872"/>
          </a:xfrm>
          <a:prstGeom prst="rect">
            <a:avLst/>
          </a:prstGeom>
          <a:noFill/>
          <a:ln>
            <a:noFill/>
          </a:ln>
        </p:spPr>
        <p:style>
          <a:lnRef idx="0">
            <a:scrgbClr r="0" g="0" b="0"/>
          </a:lnRef>
          <a:fillRef idx="0">
            <a:scrgbClr r="0" g="0" b="0"/>
          </a:fillRef>
          <a:effectRef idx="0">
            <a:scrgbClr r="0" g="0" b="0"/>
          </a:effectRef>
          <a:fontRef idx="minor"/>
        </p:style>
        <p:txBody>
          <a:bodyPr wrap="square" lIns="90000" tIns="45000" rIns="90000" bIns="45000">
            <a:spAutoFit/>
          </a:bodyPr>
          <a:lstStyle/>
          <a:p>
            <a:pPr algn="r">
              <a:lnSpc>
                <a:spcPct val="100000"/>
              </a:lnSpc>
            </a:pPr>
            <a:r>
              <a:rPr lang="en-US" altLang="ko-KR" sz="1600" b="1" spc="-1" dirty="0" smtClean="0">
                <a:solidFill>
                  <a:srgbClr val="007CB6"/>
                </a:solidFill>
                <a:latin typeface="Calibri"/>
              </a:rPr>
              <a:t>22</a:t>
            </a:r>
            <a:r>
              <a:rPr lang="en-US" sz="1600" b="1" strike="noStrike" spc="-1" dirty="0" smtClean="0">
                <a:solidFill>
                  <a:srgbClr val="007CB6"/>
                </a:solidFill>
                <a:latin typeface="Calibri"/>
              </a:rPr>
              <a:t> </a:t>
            </a:r>
            <a:r>
              <a:rPr lang="en-US" sz="1600" b="1" strike="noStrike" spc="-1" dirty="0">
                <a:solidFill>
                  <a:srgbClr val="007CB6"/>
                </a:solidFill>
                <a:latin typeface="Calibri"/>
              </a:rPr>
              <a:t>May, 2023</a:t>
            </a:r>
            <a:endParaRPr lang="en-US" sz="1600" b="0" strike="noStrike" spc="-1" dirty="0">
              <a:latin typeface="Arial"/>
            </a:endParaRPr>
          </a:p>
          <a:p>
            <a:pPr algn="r">
              <a:lnSpc>
                <a:spcPct val="100000"/>
              </a:lnSpc>
            </a:pPr>
            <a:r>
              <a:rPr lang="en-US" sz="1400" b="1" strike="noStrike" spc="-1" dirty="0" smtClean="0">
                <a:solidFill>
                  <a:srgbClr val="808080"/>
                </a:solidFill>
                <a:latin typeface="Calibri"/>
              </a:rPr>
              <a:t>Monday</a:t>
            </a:r>
            <a:endParaRPr lang="en-US" sz="1400" b="0" strike="noStrike" spc="-1" dirty="0">
              <a:latin typeface="Arial"/>
            </a:endParaRPr>
          </a:p>
          <a:p>
            <a:pPr algn="r">
              <a:lnSpc>
                <a:spcPct val="100000"/>
              </a:lnSpc>
            </a:pPr>
            <a:endParaRPr lang="en-US" sz="1400" b="0" strike="noStrike" spc="-1" dirty="0">
              <a:latin typeface="Arial"/>
            </a:endParaRPr>
          </a:p>
          <a:p>
            <a:pPr algn="r">
              <a:lnSpc>
                <a:spcPct val="100000"/>
              </a:lnSpc>
            </a:pPr>
            <a:r>
              <a:rPr lang="en-US" sz="1600" b="1" strike="noStrike" spc="-1" dirty="0" smtClean="0">
                <a:solidFill>
                  <a:srgbClr val="007CB6"/>
                </a:solidFill>
                <a:latin typeface="Calibri"/>
              </a:rPr>
              <a:t>4:00 </a:t>
            </a:r>
            <a:r>
              <a:rPr lang="en-US" sz="1600" b="1" strike="noStrike" spc="-1" dirty="0">
                <a:solidFill>
                  <a:srgbClr val="007CB6"/>
                </a:solidFill>
                <a:latin typeface="Calibri"/>
              </a:rPr>
              <a:t>– </a:t>
            </a:r>
            <a:r>
              <a:rPr lang="en-US" sz="1600" b="1" strike="noStrike" spc="-1" dirty="0" smtClean="0">
                <a:solidFill>
                  <a:srgbClr val="007CB6"/>
                </a:solidFill>
                <a:latin typeface="Calibri"/>
              </a:rPr>
              <a:t>5:00 </a:t>
            </a:r>
            <a:r>
              <a:rPr lang="en-US" sz="1600" b="1" strike="noStrike" spc="-1" dirty="0">
                <a:solidFill>
                  <a:srgbClr val="007CB6"/>
                </a:solidFill>
                <a:latin typeface="Calibri"/>
              </a:rPr>
              <a:t>PM</a:t>
            </a:r>
            <a:endParaRPr lang="en-US" sz="1600" b="0" strike="noStrike" spc="-1" dirty="0">
              <a:latin typeface="Arial"/>
            </a:endParaRPr>
          </a:p>
          <a:p>
            <a:pPr algn="r">
              <a:lnSpc>
                <a:spcPct val="100000"/>
              </a:lnSpc>
            </a:pPr>
            <a:endParaRPr lang="en-US" sz="1600" b="0" strike="noStrike" spc="-1" dirty="0">
              <a:latin typeface="Arial"/>
            </a:endParaRPr>
          </a:p>
          <a:p>
            <a:pPr algn="r">
              <a:lnSpc>
                <a:spcPct val="100000"/>
              </a:lnSpc>
            </a:pPr>
            <a:endParaRPr lang="en-US" sz="1600" b="1" strike="noStrike" spc="-1" dirty="0">
              <a:solidFill>
                <a:srgbClr val="007CB6"/>
              </a:solidFill>
              <a:latin typeface="Calibri"/>
            </a:endParaRPr>
          </a:p>
          <a:p>
            <a:pPr algn="r">
              <a:lnSpc>
                <a:spcPct val="100000"/>
              </a:lnSpc>
            </a:pPr>
            <a:r>
              <a:rPr lang="en-US" sz="1600" b="1" strike="noStrike" spc="-1" dirty="0">
                <a:solidFill>
                  <a:srgbClr val="007CB6"/>
                </a:solidFill>
                <a:latin typeface="Calibri"/>
              </a:rPr>
              <a:t>219</a:t>
            </a:r>
            <a:r>
              <a:rPr lang="ko-KR" altLang="en-US" sz="1600" b="1" strike="noStrike" spc="-1" dirty="0">
                <a:solidFill>
                  <a:srgbClr val="007CB6"/>
                </a:solidFill>
                <a:latin typeface="Calibri"/>
              </a:rPr>
              <a:t>동</a:t>
            </a:r>
            <a:r>
              <a:rPr lang="en-US" sz="1600" b="1" strike="noStrike" spc="-1" dirty="0">
                <a:solidFill>
                  <a:srgbClr val="007CB6"/>
                </a:solidFill>
                <a:latin typeface="Calibri"/>
              </a:rPr>
              <a:t> </a:t>
            </a:r>
            <a:r>
              <a:rPr lang="en-US" sz="1600" b="1" strike="noStrike" spc="-1" dirty="0" smtClean="0">
                <a:solidFill>
                  <a:srgbClr val="007CB6"/>
                </a:solidFill>
                <a:latin typeface="Calibri"/>
              </a:rPr>
              <a:t>205</a:t>
            </a:r>
            <a:r>
              <a:rPr lang="ko-KR" sz="1600" b="1" strike="noStrike" spc="-1" dirty="0" smtClean="0">
                <a:solidFill>
                  <a:srgbClr val="007CB6"/>
                </a:solidFill>
                <a:latin typeface="Calibri"/>
              </a:rPr>
              <a:t>호</a:t>
            </a:r>
            <a:endParaRPr lang="en-US" sz="1600" b="0" strike="noStrike" spc="-1" dirty="0">
              <a:latin typeface="Arial"/>
            </a:endParaRPr>
          </a:p>
        </p:txBody>
      </p:sp>
      <p:sp>
        <p:nvSpPr>
          <p:cNvPr id="3" name="TextBox 2">
            <a:extLst>
              <a:ext uri="{FF2B5EF4-FFF2-40B4-BE49-F238E27FC236}">
                <a16:creationId xmlns:a16="http://schemas.microsoft.com/office/drawing/2014/main" id="{56AF1935-1541-4CA8-B2B1-CFF620D26BFE}"/>
              </a:ext>
            </a:extLst>
          </p:cNvPr>
          <p:cNvSpPr txBox="1"/>
          <p:nvPr/>
        </p:nvSpPr>
        <p:spPr>
          <a:xfrm>
            <a:off x="2279070" y="4687968"/>
            <a:ext cx="4868005" cy="5047536"/>
          </a:xfrm>
          <a:prstGeom prst="rect">
            <a:avLst/>
          </a:prstGeom>
          <a:noFill/>
        </p:spPr>
        <p:txBody>
          <a:bodyPr wrap="square" rtlCol="0">
            <a:spAutoFit/>
          </a:bodyPr>
          <a:lstStyle/>
          <a:p>
            <a:r>
              <a:rPr lang="en-US" altLang="ko-KR" sz="1400" dirty="0"/>
              <a:t>The neutrino oscillation needs parameters to be measured precisely to provide essential information for a modification of the Standard Model.  Accomplishing this novel goal in future neutrino experiments, such as the Deep Underground Neutrino Experiment (DUNE) at </a:t>
            </a:r>
            <a:r>
              <a:rPr lang="en-US" altLang="ko-KR" sz="1400" dirty="0" err="1"/>
              <a:t>Fermilab</a:t>
            </a:r>
            <a:r>
              <a:rPr lang="en-US" altLang="ko-KR" sz="1400" dirty="0"/>
              <a:t>, requires high flux neutrino beams and powerful combination of near and far detectors.   The Long Baseline Neutrino Facility (LBNF) is under construction to provide high intensity proton beams fed by the new PIP-II high intensity LINAC and therefore high flux neutrino beams to the experiment and the near and far detector sites, while the DUNE collaboration is working on finalizing the design and prototyping its detectors.  This powerful facility being prepared for the oscillation measurements makes it possible to access physics Beyond the Standard Model, which was inconceivable at a neutrino experiment in the past.   In this talk, I will discuss DUNE experiment itself, its beams and detectors and discuss the prospects of searching for dark matter and dark sector particles, along with their sensitivity reaches.  In addition, the new conceptual experiment, called DAMSA that searches for DSP’s using the high intensity PIP-II LINAC and its expected sensitivity reach will be discussed.</a:t>
            </a:r>
            <a:endParaRPr lang="en-US" altLang="ko-KR" sz="1400" b="0" i="0" u="none" strike="noStrike" dirty="0">
              <a:solidFill>
                <a:srgbClr val="777777"/>
              </a:solidFill>
              <a:effectLst/>
              <a:latin typeface="Roboto" panose="02000000000000000000" pitchFamily="2" charset="0"/>
            </a:endParaRPr>
          </a:p>
        </p:txBody>
      </p:sp>
      <p:pic>
        <p:nvPicPr>
          <p:cNvPr id="5" name="그림 21">
            <a:extLst>
              <a:ext uri="{FF2B5EF4-FFF2-40B4-BE49-F238E27FC236}">
                <a16:creationId xmlns:a16="http://schemas.microsoft.com/office/drawing/2014/main" id="{17FB4106-DA49-5DF8-F909-A284F69E3367}"/>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166949" y="10086479"/>
            <a:ext cx="1436914" cy="475741"/>
          </a:xfrm>
          <a:prstGeom prst="rect">
            <a:avLst/>
          </a:prstGeom>
          <a:ln>
            <a:noFill/>
          </a:ln>
        </p:spPr>
      </p:pic>
      <p:sp>
        <p:nvSpPr>
          <p:cNvPr id="6" name="CustomShape 10">
            <a:extLst>
              <a:ext uri="{FF2B5EF4-FFF2-40B4-BE49-F238E27FC236}">
                <a16:creationId xmlns:a16="http://schemas.microsoft.com/office/drawing/2014/main" id="{28BA8CF5-5095-2F7C-617B-9CE54AD1DD60}"/>
              </a:ext>
            </a:extLst>
          </p:cNvPr>
          <p:cNvSpPr/>
          <p:nvPr/>
        </p:nvSpPr>
        <p:spPr>
          <a:xfrm>
            <a:off x="2732400" y="10219320"/>
            <a:ext cx="2094840" cy="333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ko-KR" sz="1600" b="1" strike="noStrike" spc="-1">
                <a:solidFill>
                  <a:srgbClr val="000000"/>
                </a:solidFill>
                <a:latin typeface="Calibri"/>
              </a:rPr>
              <a:t>경북대학교 물리학과</a:t>
            </a:r>
            <a:endParaRPr lang="en-US" sz="1600" b="0" strike="noStrike" spc="-1">
              <a:latin typeface="Arial"/>
            </a:endParaRPr>
          </a:p>
        </p:txBody>
      </p:sp>
      <p:pic>
        <p:nvPicPr>
          <p:cNvPr id="7" name="Picture 4" descr="bk21four">
            <a:extLst>
              <a:ext uri="{FF2B5EF4-FFF2-40B4-BE49-F238E27FC236}">
                <a16:creationId xmlns:a16="http://schemas.microsoft.com/office/drawing/2014/main" id="{14779C1C-26C9-F2BB-4E09-F20D7AFC656B}"/>
              </a:ext>
            </a:extLst>
          </p:cNvPr>
          <p:cNvPicPr/>
          <p:nvPr/>
        </p:nvPicPr>
        <p:blipFill>
          <a:blip r:embed="rId5"/>
          <a:stretch/>
        </p:blipFill>
        <p:spPr>
          <a:xfrm>
            <a:off x="337320" y="10258560"/>
            <a:ext cx="690291" cy="258180"/>
          </a:xfrm>
          <a:prstGeom prst="rect">
            <a:avLst/>
          </a:prstGeom>
          <a:ln>
            <a:noFill/>
          </a:ln>
        </p:spPr>
      </p:pic>
      <p:pic>
        <p:nvPicPr>
          <p:cNvPr id="9" name="그림 8">
            <a:extLst>
              <a:ext uri="{FF2B5EF4-FFF2-40B4-BE49-F238E27FC236}">
                <a16:creationId xmlns:a16="http://schemas.microsoft.com/office/drawing/2014/main" id="{1CF812CC-E7CE-E5BD-CB4C-5D5414B01E5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41395" y="10002562"/>
            <a:ext cx="1626840" cy="627793"/>
          </a:xfrm>
          <a:prstGeom prst="rect">
            <a:avLst/>
          </a:prstGeom>
        </p:spPr>
      </p:pic>
      <p:sp>
        <p:nvSpPr>
          <p:cNvPr id="12" name="TextBox 11">
            <a:extLst>
              <a:ext uri="{FF2B5EF4-FFF2-40B4-BE49-F238E27FC236}">
                <a16:creationId xmlns:a16="http://schemas.microsoft.com/office/drawing/2014/main" id="{F0DD028C-7659-2269-5125-F54AD17BC849}"/>
              </a:ext>
            </a:extLst>
          </p:cNvPr>
          <p:cNvSpPr txBox="1"/>
          <p:nvPr/>
        </p:nvSpPr>
        <p:spPr>
          <a:xfrm>
            <a:off x="3471172" y="3238981"/>
            <a:ext cx="3788228" cy="369332"/>
          </a:xfrm>
          <a:prstGeom prst="rect">
            <a:avLst/>
          </a:prstGeom>
          <a:noFill/>
        </p:spPr>
        <p:txBody>
          <a:bodyPr wrap="square">
            <a:spAutoFit/>
          </a:bodyPr>
          <a:lstStyle/>
          <a:p>
            <a:r>
              <a:rPr lang="ko-Kore-KR" altLang="en-US" dirty="0"/>
              <a:t>https://indico.knu.ac.kr/event/6</a:t>
            </a:r>
            <a:r>
              <a:rPr lang="en-US" altLang="en-US" dirty="0" smtClean="0"/>
              <a:t>87</a:t>
            </a:r>
            <a:r>
              <a:rPr lang="ko-Kore-KR" altLang="en-US" dirty="0" smtClean="0"/>
              <a:t>/</a:t>
            </a:r>
            <a:endParaRPr lang="ko-Kore-KR" altLang="en-US" dirty="0"/>
          </a:p>
        </p:txBody>
      </p:sp>
      <p:pic>
        <p:nvPicPr>
          <p:cNvPr id="8" name="그림 7">
            <a:extLst>
              <a:ext uri="{FF2B5EF4-FFF2-40B4-BE49-F238E27FC236}">
                <a16:creationId xmlns:a16="http://schemas.microsoft.com/office/drawing/2014/main" id="{55FCAA6A-00A8-FE1D-4A36-9B1ACB72139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1520" y="3954500"/>
            <a:ext cx="1636806" cy="163680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2686</TotalTime>
  <Words>266</Words>
  <Application>Microsoft Office PowerPoint</Application>
  <PresentationFormat>사용자 지정</PresentationFormat>
  <Paragraphs>17</Paragraphs>
  <Slides>1</Slides>
  <Notes>1</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vt:i4>
      </vt:variant>
    </vt:vector>
  </HeadingPairs>
  <TitlesOfParts>
    <vt:vector size="11" baseType="lpstr">
      <vt:lpstr>Adobe Fan Heiti Std B</vt:lpstr>
      <vt:lpstr>DejaVu Sans</vt:lpstr>
      <vt:lpstr>Gotham</vt:lpstr>
      <vt:lpstr>Roboto</vt:lpstr>
      <vt:lpstr>Arial</vt:lpstr>
      <vt:lpstr>Calibri</vt:lpstr>
      <vt:lpstr>Calibri Light</vt:lpstr>
      <vt:lpstr>Lucida Bright</vt:lpstr>
      <vt:lpstr>Times New Roman</vt:lpstr>
      <vt:lpstr>Office Theme</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subject/>
  <dc:creator>owner</dc:creator>
  <dc:description/>
  <cp:lastModifiedBy>구숙희(고에너지물리연구소)</cp:lastModifiedBy>
  <cp:revision>149</cp:revision>
  <cp:lastPrinted>2020-03-31T00:17:48Z</cp:lastPrinted>
  <dcterms:created xsi:type="dcterms:W3CDTF">2018-06-21T01:11:57Z</dcterms:created>
  <dcterms:modified xsi:type="dcterms:W3CDTF">2023-05-18T04:44:51Z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사용자 지정</vt:lpwstr>
  </property>
  <property fmtid="{D5CDD505-2E9C-101B-9397-08002B2CF9AE}" pid="9" name="ScaleCrop">
    <vt:bool>false</vt:bool>
  </property>
  <property fmtid="{D5CDD505-2E9C-101B-9397-08002B2CF9AE}" pid="10" name="ShareDoc">
    <vt:bool>false</vt:bool>
  </property>
  <property fmtid="{D5CDD505-2E9C-101B-9397-08002B2CF9AE}" pid="11" name="Slides">
    <vt:i4>1</vt:i4>
  </property>
</Properties>
</file>