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61" r:id="rId2"/>
    <p:sldId id="279" r:id="rId3"/>
    <p:sldId id="287" r:id="rId4"/>
    <p:sldId id="288" r:id="rId5"/>
    <p:sldId id="283" r:id="rId6"/>
    <p:sldId id="284" r:id="rId7"/>
    <p:sldId id="285" r:id="rId8"/>
    <p:sldId id="286" r:id="rId9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표지" id="{3AC3665F-CBE1-41AD-BF95-8CCDDA45E7FC}">
          <p14:sldIdLst>
            <p14:sldId id="261"/>
          </p14:sldIdLst>
        </p14:section>
        <p14:section name="본문" id="{7641614A-A4E0-4E7A-AEB5-EF7BD41FC87A}">
          <p14:sldIdLst>
            <p14:sldId id="279"/>
            <p14:sldId id="287"/>
            <p14:sldId id="288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F6"/>
    <a:srgbClr val="A1A2A1"/>
    <a:srgbClr val="DA9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>
        <p:scale>
          <a:sx n="75" d="100"/>
          <a:sy n="75" d="100"/>
        </p:scale>
        <p:origin x="1022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57880-7336-4F60-AE5F-993F40693BED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7D607-60A4-49D4-9474-0F58ACB4EF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86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7EB1-363A-4053-8E95-D89DA59A90CF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8B27B-7630-4BB3-B4F8-FEFF58F4ECB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38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776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57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224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1005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0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26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23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70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39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289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08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1901D-DB1A-4B88-AE70-532ADDB42E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8F37A6-99F7-4308-A3B9-F34A1AEE284D}"/>
              </a:ext>
            </a:extLst>
          </p:cNvPr>
          <p:cNvSpPr txBox="1"/>
          <p:nvPr/>
        </p:nvSpPr>
        <p:spPr>
          <a:xfrm>
            <a:off x="-796388" y="484183"/>
            <a:ext cx="914400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15" i="1" dirty="0">
                <a:solidFill>
                  <a:schemeClr val="bg2">
                    <a:lumMod val="50000"/>
                  </a:schemeClr>
                </a:solidFill>
              </a:rPr>
              <a:t>2022.</a:t>
            </a:r>
            <a:r>
              <a:rPr lang="ko-KR" altLang="en-US" sz="2215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2215" i="1" dirty="0">
                <a:solidFill>
                  <a:schemeClr val="bg2">
                    <a:lumMod val="50000"/>
                  </a:schemeClr>
                </a:solidFill>
              </a:rPr>
              <a:t>11.</a:t>
            </a:r>
            <a:r>
              <a:rPr lang="ko-KR" altLang="en-US" sz="2215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2215" i="1" dirty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lang="ko-KR" altLang="en-US" sz="2215" i="1" dirty="0">
                <a:solidFill>
                  <a:schemeClr val="bg2">
                    <a:lumMod val="50000"/>
                  </a:schemeClr>
                </a:solidFill>
              </a:rPr>
              <a:t> 경북대학교 물리학과 대학원 설명회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9847AF9-54AA-4B1C-8186-F8010D82F3EC}"/>
              </a:ext>
            </a:extLst>
          </p:cNvPr>
          <p:cNvSpPr/>
          <p:nvPr/>
        </p:nvSpPr>
        <p:spPr>
          <a:xfrm>
            <a:off x="807019" y="1618426"/>
            <a:ext cx="11112111" cy="191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939" b="1" dirty="0">
                <a:solidFill>
                  <a:srgbClr val="024B40"/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rPr>
              <a:t>양자 극한 물성 연구실</a:t>
            </a:r>
            <a:endParaRPr lang="en-US" altLang="ko-KR" sz="3939" b="1" dirty="0">
              <a:solidFill>
                <a:srgbClr val="024B40"/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</a:endParaRPr>
          </a:p>
          <a:p>
            <a:r>
              <a:rPr lang="en-US" altLang="ko-KR" sz="3939" b="1" dirty="0">
                <a:solidFill>
                  <a:srgbClr val="024B40"/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rPr>
              <a:t>Quantum Condensed Matter Physics Laboratory </a:t>
            </a:r>
          </a:p>
          <a:p>
            <a:r>
              <a:rPr lang="en-US" altLang="ko-KR" sz="3939" b="1" dirty="0">
                <a:solidFill>
                  <a:srgbClr val="024B40"/>
                </a:solidFill>
                <a:latin typeface="Times New Roman" panose="02020603050405020304" pitchFamily="18" charset="0"/>
                <a:ea typeface="HY헤드라인M" pitchFamily="18" charset="-127"/>
                <a:cs typeface="Times New Roman" panose="02020603050405020304" pitchFamily="18" charset="0"/>
              </a:rPr>
              <a:t>in extreme conditions </a:t>
            </a:r>
            <a:endParaRPr lang="ko-KR" altLang="en-US" sz="3939" b="1" baseline="-25000" dirty="0">
              <a:solidFill>
                <a:srgbClr val="024B40"/>
              </a:solidFill>
              <a:latin typeface="Times New Roman" panose="02020603050405020304" pitchFamily="18" charset="0"/>
              <a:ea typeface="HY헤드라인M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4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7B53CBA-36CD-43A6-810E-1F04352D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68782"/>
            <a:ext cx="2743200" cy="365125"/>
          </a:xfrm>
        </p:spPr>
        <p:txBody>
          <a:bodyPr/>
          <a:lstStyle/>
          <a:p>
            <a:fld id="{6E21901D-DB1A-4B88-AE70-532ADDB42EFF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39" name="직사각형 91">
            <a:extLst>
              <a:ext uri="{FF2B5EF4-FFF2-40B4-BE49-F238E27FC236}">
                <a16:creationId xmlns:a16="http://schemas.microsoft.com/office/drawing/2014/main" id="{981C5398-98E8-4DA2-ADCD-6BFE3A5175A5}"/>
              </a:ext>
            </a:extLst>
          </p:cNvPr>
          <p:cNvSpPr/>
          <p:nvPr/>
        </p:nvSpPr>
        <p:spPr>
          <a:xfrm>
            <a:off x="377614" y="121920"/>
            <a:ext cx="11418146" cy="608278"/>
          </a:xfrm>
          <a:custGeom>
            <a:avLst/>
            <a:gdLst>
              <a:gd name="connsiteX0" fmla="*/ 0 w 15599078"/>
              <a:gd name="connsiteY0" fmla="*/ 0 h 1676400"/>
              <a:gd name="connsiteX1" fmla="*/ 15599078 w 15599078"/>
              <a:gd name="connsiteY1" fmla="*/ 0 h 1676400"/>
              <a:gd name="connsiteX2" fmla="*/ 15599078 w 15599078"/>
              <a:gd name="connsiteY2" fmla="*/ 1676400 h 1676400"/>
              <a:gd name="connsiteX3" fmla="*/ 0 w 15599078"/>
              <a:gd name="connsiteY3" fmla="*/ 1676400 h 1676400"/>
              <a:gd name="connsiteX4" fmla="*/ 0 w 15599078"/>
              <a:gd name="connsiteY4" fmla="*/ 0 h 1676400"/>
              <a:gd name="connsiteX0" fmla="*/ 0 w 15599078"/>
              <a:gd name="connsiteY0" fmla="*/ 12700 h 1689100"/>
              <a:gd name="connsiteX1" fmla="*/ 14824378 w 15599078"/>
              <a:gd name="connsiteY1" fmla="*/ 0 h 1689100"/>
              <a:gd name="connsiteX2" fmla="*/ 15599078 w 15599078"/>
              <a:gd name="connsiteY2" fmla="*/ 12700 h 1689100"/>
              <a:gd name="connsiteX3" fmla="*/ 15599078 w 15599078"/>
              <a:gd name="connsiteY3" fmla="*/ 1689100 h 1689100"/>
              <a:gd name="connsiteX4" fmla="*/ 0 w 15599078"/>
              <a:gd name="connsiteY4" fmla="*/ 1689100 h 1689100"/>
              <a:gd name="connsiteX5" fmla="*/ 0 w 15599078"/>
              <a:gd name="connsiteY5" fmla="*/ 12700 h 1689100"/>
              <a:gd name="connsiteX0" fmla="*/ 0 w 15599078"/>
              <a:gd name="connsiteY0" fmla="*/ 12700 h 1689100"/>
              <a:gd name="connsiteX1" fmla="*/ 14824378 w 15599078"/>
              <a:gd name="connsiteY1" fmla="*/ 0 h 1689100"/>
              <a:gd name="connsiteX2" fmla="*/ 15599078 w 15599078"/>
              <a:gd name="connsiteY2" fmla="*/ 723900 h 1689100"/>
              <a:gd name="connsiteX3" fmla="*/ 15599078 w 15599078"/>
              <a:gd name="connsiteY3" fmla="*/ 1689100 h 1689100"/>
              <a:gd name="connsiteX4" fmla="*/ 0 w 15599078"/>
              <a:gd name="connsiteY4" fmla="*/ 1689100 h 1689100"/>
              <a:gd name="connsiteX5" fmla="*/ 0 w 15599078"/>
              <a:gd name="connsiteY5" fmla="*/ 127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99078" h="1689100">
                <a:moveTo>
                  <a:pt x="0" y="12700"/>
                </a:moveTo>
                <a:lnTo>
                  <a:pt x="14824378" y="0"/>
                </a:lnTo>
                <a:lnTo>
                  <a:pt x="15599078" y="723900"/>
                </a:lnTo>
                <a:lnTo>
                  <a:pt x="15599078" y="1689100"/>
                </a:lnTo>
                <a:lnTo>
                  <a:pt x="0" y="1689100"/>
                </a:lnTo>
                <a:lnTo>
                  <a:pt x="0" y="12700"/>
                </a:lnTo>
                <a:close/>
              </a:path>
            </a:pathLst>
          </a:custGeom>
          <a:solidFill>
            <a:srgbClr val="024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923" dirty="0"/>
              <a:t>	</a:t>
            </a:r>
            <a:r>
              <a:rPr lang="en-US" altLang="ko-KR" sz="4000" dirty="0"/>
              <a:t>What</a:t>
            </a:r>
            <a:r>
              <a:rPr lang="ko-KR" altLang="en-US" sz="4000" dirty="0"/>
              <a:t> </a:t>
            </a:r>
            <a:r>
              <a:rPr lang="en-US" altLang="ko-KR" sz="4000" dirty="0"/>
              <a:t>is condensed matter?</a:t>
            </a:r>
            <a:endParaRPr lang="ko-KR" altLang="en-US" sz="4923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36E9170B-13A3-4198-88BF-1346A1D54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76" y="983050"/>
            <a:ext cx="3108042" cy="2629882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D039CCB-11E4-4852-A3D2-0D62D74C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114" y="4096056"/>
            <a:ext cx="2852255" cy="160476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EA8216D-FB47-45F2-8284-E7DEB8D8A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114" y="5682128"/>
            <a:ext cx="2852254" cy="114920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512B4848-3598-49DF-A93A-7CE80C08F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585" y="1468386"/>
            <a:ext cx="3463878" cy="409142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4D4C613-798C-4467-BBDF-233636CB49FC}"/>
              </a:ext>
            </a:extLst>
          </p:cNvPr>
          <p:cNvSpPr txBox="1"/>
          <p:nvPr/>
        </p:nvSpPr>
        <p:spPr>
          <a:xfrm>
            <a:off x="7496614" y="876246"/>
            <a:ext cx="370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e</a:t>
            </a:r>
            <a:r>
              <a:rPr lang="en-US" altLang="ko-KR" sz="2800" baseline="30000" dirty="0"/>
              <a:t>-</a:t>
            </a:r>
            <a:r>
              <a:rPr lang="en-US" altLang="ko-KR" sz="2800" dirty="0"/>
              <a:t>/h pockets</a:t>
            </a: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C6CC72D6-CAF2-494C-8D3D-003E7B9A6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17" y="1045881"/>
            <a:ext cx="2852254" cy="5465092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A67447BB-E313-48D8-8D1D-3AFCBB1344A8}"/>
              </a:ext>
            </a:extLst>
          </p:cNvPr>
          <p:cNvSpPr/>
          <p:nvPr/>
        </p:nvSpPr>
        <p:spPr>
          <a:xfrm>
            <a:off x="3937114" y="3639706"/>
            <a:ext cx="2156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2800" dirty="0">
                <a:solidFill>
                  <a:prstClr val="black"/>
                </a:solidFill>
              </a:rPr>
              <a:t>Fermi surface</a:t>
            </a:r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27774A5C-66FA-426B-B525-AE06DE8B8AE3}"/>
              </a:ext>
            </a:extLst>
          </p:cNvPr>
          <p:cNvCxnSpPr>
            <a:cxnSpLocks/>
          </p:cNvCxnSpPr>
          <p:nvPr/>
        </p:nvCxnSpPr>
        <p:spPr>
          <a:xfrm>
            <a:off x="377614" y="791158"/>
            <a:ext cx="11418146" cy="0"/>
          </a:xfrm>
          <a:prstGeom prst="line">
            <a:avLst/>
          </a:prstGeom>
          <a:ln w="28575" cap="rnd">
            <a:solidFill>
              <a:srgbClr val="024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88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BF79C79-296E-4347-8AAC-42E2E8CE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0A5BAA-4A28-4D58-94C9-1029EA87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" y="275592"/>
            <a:ext cx="10620851" cy="63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A71F04-9162-477F-8A2C-E6E42B8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9ACFCC6-2B58-4C94-A9FF-67917F9C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7" y="810990"/>
            <a:ext cx="11183815" cy="52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6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2A7E2D-012B-4D20-A003-CAB56A46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BC98C829-1608-41D0-A36B-5BCD647A1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3" y="0"/>
            <a:ext cx="11311874" cy="6858000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1CFFDBB4-07A1-4884-B5FF-4C51664DD084}"/>
              </a:ext>
            </a:extLst>
          </p:cNvPr>
          <p:cNvSpPr/>
          <p:nvPr/>
        </p:nvSpPr>
        <p:spPr>
          <a:xfrm>
            <a:off x="930302" y="4346303"/>
            <a:ext cx="2172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ea"/>
              <a:buAutoNum type="circleNumDbPlain" startAt="4"/>
            </a:pPr>
            <a:r>
              <a:rPr lang="en-US" altLang="ko-KR" dirty="0"/>
              <a:t>Au wire contact</a:t>
            </a:r>
          </a:p>
        </p:txBody>
      </p:sp>
    </p:spTree>
    <p:extLst>
      <p:ext uri="{BB962C8B-B14F-4D97-AF65-F5344CB8AC3E}">
        <p14:creationId xmlns:p14="http://schemas.microsoft.com/office/powerpoint/2010/main" val="265812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4D8095F-3766-47D5-A275-5936E4C2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8F26D69-7C83-44D1-9C4F-3554E765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37" y="136525"/>
            <a:ext cx="10726126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7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4714F1-FF1C-43A3-9A9E-B9721AB0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BA575D3-DDA5-419F-9B3F-E6194045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3" y="795419"/>
            <a:ext cx="10791727" cy="52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20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22C9745-A573-4802-85AD-7660FF19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1901D-DB1A-4B88-AE70-532ADDB42EFF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083C3CB-045D-4080-84FF-2D690001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24" y="0"/>
            <a:ext cx="1133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2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5017</TotalTime>
  <Words>43</Words>
  <Application>Microsoft Office PowerPoint</Application>
  <PresentationFormat>와이드스크린</PresentationFormat>
  <Paragraphs>15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5" baseType="lpstr">
      <vt:lpstr>HY헤드라인M</vt:lpstr>
      <vt:lpstr>맑은 고딕</vt:lpstr>
      <vt:lpstr>Arial</vt:lpstr>
      <vt:lpstr>Calibri</vt:lpstr>
      <vt:lpstr>Calibri Light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 young choi</dc:creator>
  <cp:lastModifiedBy>조연정</cp:lastModifiedBy>
  <cp:revision>171</cp:revision>
  <cp:lastPrinted>2020-11-18T06:35:21Z</cp:lastPrinted>
  <dcterms:created xsi:type="dcterms:W3CDTF">2019-03-12T09:05:06Z</dcterms:created>
  <dcterms:modified xsi:type="dcterms:W3CDTF">2022-11-22T00:14:01Z</dcterms:modified>
</cp:coreProperties>
</file>