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68" r:id="rId3"/>
    <p:sldId id="260" r:id="rId4"/>
    <p:sldId id="258" r:id="rId5"/>
    <p:sldId id="270" r:id="rId6"/>
    <p:sldId id="271" r:id="rId7"/>
    <p:sldId id="262" r:id="rId8"/>
    <p:sldId id="261" r:id="rId9"/>
    <p:sldId id="259" r:id="rId10"/>
    <p:sldId id="265" r:id="rId11"/>
    <p:sldId id="263" r:id="rId12"/>
    <p:sldId id="264" r:id="rId13"/>
    <p:sldId id="267" r:id="rId14"/>
    <p:sldId id="266" r:id="rId15"/>
    <p:sldId id="272" r:id="rId16"/>
    <p:sldId id="273" r:id="rId17"/>
    <p:sldId id="274" r:id="rId18"/>
    <p:sldId id="276" r:id="rId19"/>
    <p:sldId id="279" r:id="rId20"/>
    <p:sldId id="278" r:id="rId21"/>
    <p:sldId id="283" r:id="rId22"/>
    <p:sldId id="281" r:id="rId23"/>
    <p:sldId id="280" r:id="rId24"/>
    <p:sldId id="282" r:id="rId25"/>
    <p:sldId id="286" r:id="rId26"/>
    <p:sldId id="284" r:id="rId27"/>
    <p:sldId id="285" r:id="rId28"/>
    <p:sldId id="287" r:id="rId29"/>
    <p:sldId id="288"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44EE0"/>
    <a:srgbClr val="43C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CEBAAD-C70B-48BD-BFC3-14C35EA4EE2F}" v="3274" dt="2022-10-01T04:29:11.183"/>
  </p1510:revLst>
</p1510:revInfo>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66148" autoAdjust="0"/>
  </p:normalViewPr>
  <p:slideViewPr>
    <p:cSldViewPr snapToGrid="0">
      <p:cViewPr varScale="1">
        <p:scale>
          <a:sx n="73" d="100"/>
          <a:sy n="73" d="100"/>
        </p:scale>
        <p:origin x="1084"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296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066B13-E294-43BB-9664-83713DA60BAE}" type="doc">
      <dgm:prSet loTypeId="urn:microsoft.com/office/officeart/2005/8/layout/process1" loCatId="process" qsTypeId="urn:microsoft.com/office/officeart/2005/8/quickstyle/simple1" qsCatId="simple" csTypeId="urn:microsoft.com/office/officeart/2005/8/colors/accent1_2" csCatId="accent1" phldr="1"/>
      <dgm:spPr/>
    </dgm:pt>
    <dgm:pt modelId="{896812BE-8468-408E-851E-ED3C7BBB62C3}">
      <dgm:prSet phldrT="[텍스트]" custT="1"/>
      <dgm:spPr>
        <a:solidFill>
          <a:schemeClr val="accent6"/>
        </a:solidFill>
      </dgm:spPr>
      <dgm:t>
        <a:bodyPr/>
        <a:lstStyle/>
        <a:p>
          <a:pPr latinLnBrk="1"/>
          <a:r>
            <a:rPr lang="en-US" altLang="ko-KR" sz="3600" dirty="0"/>
            <a:t>RUN1</a:t>
          </a:r>
        </a:p>
        <a:p>
          <a:pPr latinLnBrk="1"/>
          <a:r>
            <a:rPr lang="en-US" altLang="ko-KR" sz="3600" dirty="0"/>
            <a:t>(2009-2013)</a:t>
          </a:r>
          <a:endParaRPr lang="ko-KR" altLang="en-US" sz="3600" dirty="0"/>
        </a:p>
      </dgm:t>
    </dgm:pt>
    <dgm:pt modelId="{0EAD8CDC-B9B5-405E-A6F2-709BD55B9856}" type="parTrans" cxnId="{45B1BEC5-119D-4E7F-8E12-766D675F024D}">
      <dgm:prSet/>
      <dgm:spPr/>
      <dgm:t>
        <a:bodyPr/>
        <a:lstStyle/>
        <a:p>
          <a:pPr latinLnBrk="1"/>
          <a:endParaRPr lang="ko-KR" altLang="en-US"/>
        </a:p>
      </dgm:t>
    </dgm:pt>
    <dgm:pt modelId="{CC6E3553-E32E-4141-A0FA-4621A46B8D05}" type="sibTrans" cxnId="{45B1BEC5-119D-4E7F-8E12-766D675F024D}">
      <dgm:prSet/>
      <dgm:spPr/>
      <dgm:t>
        <a:bodyPr/>
        <a:lstStyle/>
        <a:p>
          <a:pPr latinLnBrk="1"/>
          <a:endParaRPr lang="ko-KR" altLang="en-US"/>
        </a:p>
      </dgm:t>
    </dgm:pt>
    <dgm:pt modelId="{4F6D4736-F112-4F2C-A515-3F891B571098}">
      <dgm:prSet phldrT="[텍스트]"/>
      <dgm:spPr>
        <a:solidFill>
          <a:srgbClr val="FF0000"/>
        </a:solidFill>
      </dgm:spPr>
      <dgm:t>
        <a:bodyPr/>
        <a:lstStyle/>
        <a:p>
          <a:pPr latinLnBrk="1"/>
          <a:r>
            <a:rPr lang="en-US" altLang="ko-KR" dirty="0"/>
            <a:t>LS1</a:t>
          </a:r>
        </a:p>
        <a:p>
          <a:pPr latinLnBrk="1"/>
          <a:r>
            <a:rPr lang="en-US" altLang="ko-KR" dirty="0"/>
            <a:t>2014</a:t>
          </a:r>
          <a:endParaRPr lang="ko-KR" altLang="en-US" dirty="0"/>
        </a:p>
      </dgm:t>
    </dgm:pt>
    <dgm:pt modelId="{949C398A-68DC-4F8F-9584-1419F991A838}" type="parTrans" cxnId="{32EE00E2-A316-41EC-BE21-78D1D2D91C0E}">
      <dgm:prSet/>
      <dgm:spPr/>
      <dgm:t>
        <a:bodyPr/>
        <a:lstStyle/>
        <a:p>
          <a:pPr latinLnBrk="1"/>
          <a:endParaRPr lang="ko-KR" altLang="en-US"/>
        </a:p>
      </dgm:t>
    </dgm:pt>
    <dgm:pt modelId="{3188ACB8-490E-4941-A1F1-49F25EEFA2D8}" type="sibTrans" cxnId="{32EE00E2-A316-41EC-BE21-78D1D2D91C0E}">
      <dgm:prSet/>
      <dgm:spPr/>
      <dgm:t>
        <a:bodyPr/>
        <a:lstStyle/>
        <a:p>
          <a:pPr latinLnBrk="1"/>
          <a:endParaRPr lang="ko-KR" altLang="en-US"/>
        </a:p>
      </dgm:t>
    </dgm:pt>
    <dgm:pt modelId="{F2897614-B90E-4945-ADDC-F7AD72A20560}">
      <dgm:prSet phldrT="[텍스트]" custT="1"/>
      <dgm:spPr>
        <a:solidFill>
          <a:schemeClr val="accent6"/>
        </a:solidFill>
      </dgm:spPr>
      <dgm:t>
        <a:bodyPr/>
        <a:lstStyle/>
        <a:p>
          <a:pPr latinLnBrk="1"/>
          <a:r>
            <a:rPr lang="en-US" altLang="ko-KR" sz="3600" dirty="0"/>
            <a:t>RUN2</a:t>
          </a:r>
        </a:p>
        <a:p>
          <a:pPr latinLnBrk="1"/>
          <a:r>
            <a:rPr lang="en-US" altLang="ko-KR" sz="3600" dirty="0"/>
            <a:t>2015-2018</a:t>
          </a:r>
        </a:p>
      </dgm:t>
    </dgm:pt>
    <dgm:pt modelId="{51A0E198-BC5F-4CB6-9D1C-5E4F1F8393DC}" type="parTrans" cxnId="{282732DA-CBA0-4AB9-9C29-B8B5295727F9}">
      <dgm:prSet/>
      <dgm:spPr/>
      <dgm:t>
        <a:bodyPr/>
        <a:lstStyle/>
        <a:p>
          <a:pPr latinLnBrk="1"/>
          <a:endParaRPr lang="ko-KR" altLang="en-US"/>
        </a:p>
      </dgm:t>
    </dgm:pt>
    <dgm:pt modelId="{169350F2-AEDA-4C0F-9CC7-2AD0B59074AB}" type="sibTrans" cxnId="{282732DA-CBA0-4AB9-9C29-B8B5295727F9}">
      <dgm:prSet/>
      <dgm:spPr/>
      <dgm:t>
        <a:bodyPr/>
        <a:lstStyle/>
        <a:p>
          <a:pPr latinLnBrk="1"/>
          <a:endParaRPr lang="ko-KR" altLang="en-US"/>
        </a:p>
      </dgm:t>
    </dgm:pt>
    <dgm:pt modelId="{E29A7A01-105B-4AF4-870A-F378920F6775}" type="pres">
      <dgm:prSet presAssocID="{8D066B13-E294-43BB-9664-83713DA60BAE}" presName="Name0" presStyleCnt="0">
        <dgm:presLayoutVars>
          <dgm:dir/>
          <dgm:resizeHandles val="exact"/>
        </dgm:presLayoutVars>
      </dgm:prSet>
      <dgm:spPr/>
    </dgm:pt>
    <dgm:pt modelId="{A4E35AA5-BEBC-4D43-AE3F-7FC8C5FA6EC6}" type="pres">
      <dgm:prSet presAssocID="{896812BE-8468-408E-851E-ED3C7BBB62C3}" presName="node" presStyleLbl="node1" presStyleIdx="0" presStyleCnt="3">
        <dgm:presLayoutVars>
          <dgm:bulletEnabled val="1"/>
        </dgm:presLayoutVars>
      </dgm:prSet>
      <dgm:spPr/>
    </dgm:pt>
    <dgm:pt modelId="{8A037481-888D-4E84-AECF-35230B2DAA47}" type="pres">
      <dgm:prSet presAssocID="{CC6E3553-E32E-4141-A0FA-4621A46B8D05}" presName="sibTrans" presStyleLbl="sibTrans2D1" presStyleIdx="0" presStyleCnt="2"/>
      <dgm:spPr/>
    </dgm:pt>
    <dgm:pt modelId="{5A49CA86-9C45-4846-8879-BF6577CEC623}" type="pres">
      <dgm:prSet presAssocID="{CC6E3553-E32E-4141-A0FA-4621A46B8D05}" presName="connectorText" presStyleLbl="sibTrans2D1" presStyleIdx="0" presStyleCnt="2"/>
      <dgm:spPr/>
    </dgm:pt>
    <dgm:pt modelId="{F9A64E93-B9C8-4185-8343-AD5619D0171D}" type="pres">
      <dgm:prSet presAssocID="{4F6D4736-F112-4F2C-A515-3F891B571098}" presName="node" presStyleLbl="node1" presStyleIdx="1" presStyleCnt="3" custScaleX="30026">
        <dgm:presLayoutVars>
          <dgm:bulletEnabled val="1"/>
        </dgm:presLayoutVars>
      </dgm:prSet>
      <dgm:spPr/>
    </dgm:pt>
    <dgm:pt modelId="{77F4FD31-37CD-481A-9D15-2045C377EBD1}" type="pres">
      <dgm:prSet presAssocID="{3188ACB8-490E-4941-A1F1-49F25EEFA2D8}" presName="sibTrans" presStyleLbl="sibTrans2D1" presStyleIdx="1" presStyleCnt="2"/>
      <dgm:spPr/>
    </dgm:pt>
    <dgm:pt modelId="{B5721CC2-10D9-4817-8DBC-EDD1573B0A76}" type="pres">
      <dgm:prSet presAssocID="{3188ACB8-490E-4941-A1F1-49F25EEFA2D8}" presName="connectorText" presStyleLbl="sibTrans2D1" presStyleIdx="1" presStyleCnt="2"/>
      <dgm:spPr/>
    </dgm:pt>
    <dgm:pt modelId="{7F1AA19C-D8A9-4FB0-B53D-51AFC4E065C1}" type="pres">
      <dgm:prSet presAssocID="{F2897614-B90E-4945-ADDC-F7AD72A20560}" presName="node" presStyleLbl="node1" presStyleIdx="2" presStyleCnt="3">
        <dgm:presLayoutVars>
          <dgm:bulletEnabled val="1"/>
        </dgm:presLayoutVars>
      </dgm:prSet>
      <dgm:spPr/>
    </dgm:pt>
  </dgm:ptLst>
  <dgm:cxnLst>
    <dgm:cxn modelId="{D410D516-7A6F-4D3F-BC94-14D6F94D827F}" type="presOf" srcId="{CC6E3553-E32E-4141-A0FA-4621A46B8D05}" destId="{5A49CA86-9C45-4846-8879-BF6577CEC623}" srcOrd="1" destOrd="0" presId="urn:microsoft.com/office/officeart/2005/8/layout/process1"/>
    <dgm:cxn modelId="{9D183C66-873D-4324-95DE-149C27801B19}" type="presOf" srcId="{CC6E3553-E32E-4141-A0FA-4621A46B8D05}" destId="{8A037481-888D-4E84-AECF-35230B2DAA47}" srcOrd="0" destOrd="0" presId="urn:microsoft.com/office/officeart/2005/8/layout/process1"/>
    <dgm:cxn modelId="{B93B7A50-DFF7-4BBA-9C0A-4B1139B2BD10}" type="presOf" srcId="{F2897614-B90E-4945-ADDC-F7AD72A20560}" destId="{7F1AA19C-D8A9-4FB0-B53D-51AFC4E065C1}" srcOrd="0" destOrd="0" presId="urn:microsoft.com/office/officeart/2005/8/layout/process1"/>
    <dgm:cxn modelId="{279CC5AC-98BE-416F-8FD1-31BF2C0F55A9}" type="presOf" srcId="{3188ACB8-490E-4941-A1F1-49F25EEFA2D8}" destId="{B5721CC2-10D9-4817-8DBC-EDD1573B0A76}" srcOrd="1" destOrd="0" presId="urn:microsoft.com/office/officeart/2005/8/layout/process1"/>
    <dgm:cxn modelId="{77B2A4C5-A585-4258-9C15-B9BC2C729659}" type="presOf" srcId="{3188ACB8-490E-4941-A1F1-49F25EEFA2D8}" destId="{77F4FD31-37CD-481A-9D15-2045C377EBD1}" srcOrd="0" destOrd="0" presId="urn:microsoft.com/office/officeart/2005/8/layout/process1"/>
    <dgm:cxn modelId="{45B1BEC5-119D-4E7F-8E12-766D675F024D}" srcId="{8D066B13-E294-43BB-9664-83713DA60BAE}" destId="{896812BE-8468-408E-851E-ED3C7BBB62C3}" srcOrd="0" destOrd="0" parTransId="{0EAD8CDC-B9B5-405E-A6F2-709BD55B9856}" sibTransId="{CC6E3553-E32E-4141-A0FA-4621A46B8D05}"/>
    <dgm:cxn modelId="{F9B7B2CF-D4E9-42B0-BB2A-512E26FB15CF}" type="presOf" srcId="{4F6D4736-F112-4F2C-A515-3F891B571098}" destId="{F9A64E93-B9C8-4185-8343-AD5619D0171D}" srcOrd="0" destOrd="0" presId="urn:microsoft.com/office/officeart/2005/8/layout/process1"/>
    <dgm:cxn modelId="{282732DA-CBA0-4AB9-9C29-B8B5295727F9}" srcId="{8D066B13-E294-43BB-9664-83713DA60BAE}" destId="{F2897614-B90E-4945-ADDC-F7AD72A20560}" srcOrd="2" destOrd="0" parTransId="{51A0E198-BC5F-4CB6-9D1C-5E4F1F8393DC}" sibTransId="{169350F2-AEDA-4C0F-9CC7-2AD0B59074AB}"/>
    <dgm:cxn modelId="{32EE00E2-A316-41EC-BE21-78D1D2D91C0E}" srcId="{8D066B13-E294-43BB-9664-83713DA60BAE}" destId="{4F6D4736-F112-4F2C-A515-3F891B571098}" srcOrd="1" destOrd="0" parTransId="{949C398A-68DC-4F8F-9584-1419F991A838}" sibTransId="{3188ACB8-490E-4941-A1F1-49F25EEFA2D8}"/>
    <dgm:cxn modelId="{5D251EEB-988C-4838-B5F2-53C1CEE46E5F}" type="presOf" srcId="{896812BE-8468-408E-851E-ED3C7BBB62C3}" destId="{A4E35AA5-BEBC-4D43-AE3F-7FC8C5FA6EC6}" srcOrd="0" destOrd="0" presId="urn:microsoft.com/office/officeart/2005/8/layout/process1"/>
    <dgm:cxn modelId="{A0B6EEFE-8213-4A0B-A666-F046CEEEDA44}" type="presOf" srcId="{8D066B13-E294-43BB-9664-83713DA60BAE}" destId="{E29A7A01-105B-4AF4-870A-F378920F6775}" srcOrd="0" destOrd="0" presId="urn:microsoft.com/office/officeart/2005/8/layout/process1"/>
    <dgm:cxn modelId="{0C64E5D1-1BF9-467C-BFE9-4E46BE443F4B}" type="presParOf" srcId="{E29A7A01-105B-4AF4-870A-F378920F6775}" destId="{A4E35AA5-BEBC-4D43-AE3F-7FC8C5FA6EC6}" srcOrd="0" destOrd="0" presId="urn:microsoft.com/office/officeart/2005/8/layout/process1"/>
    <dgm:cxn modelId="{526C349F-C00A-4693-87E9-AD63381FE8F2}" type="presParOf" srcId="{E29A7A01-105B-4AF4-870A-F378920F6775}" destId="{8A037481-888D-4E84-AECF-35230B2DAA47}" srcOrd="1" destOrd="0" presId="urn:microsoft.com/office/officeart/2005/8/layout/process1"/>
    <dgm:cxn modelId="{2C908836-9BAB-4F8A-BB8C-7E7B90F9DDEB}" type="presParOf" srcId="{8A037481-888D-4E84-AECF-35230B2DAA47}" destId="{5A49CA86-9C45-4846-8879-BF6577CEC623}" srcOrd="0" destOrd="0" presId="urn:microsoft.com/office/officeart/2005/8/layout/process1"/>
    <dgm:cxn modelId="{513B1841-D7AA-49D3-A6E5-D89EC82A6D3F}" type="presParOf" srcId="{E29A7A01-105B-4AF4-870A-F378920F6775}" destId="{F9A64E93-B9C8-4185-8343-AD5619D0171D}" srcOrd="2" destOrd="0" presId="urn:microsoft.com/office/officeart/2005/8/layout/process1"/>
    <dgm:cxn modelId="{FEF4B85F-63BE-43BA-B8EF-5C1D68738D5E}" type="presParOf" srcId="{E29A7A01-105B-4AF4-870A-F378920F6775}" destId="{77F4FD31-37CD-481A-9D15-2045C377EBD1}" srcOrd="3" destOrd="0" presId="urn:microsoft.com/office/officeart/2005/8/layout/process1"/>
    <dgm:cxn modelId="{8443340F-A770-40AD-B1E9-3837A0044C29}" type="presParOf" srcId="{77F4FD31-37CD-481A-9D15-2045C377EBD1}" destId="{B5721CC2-10D9-4817-8DBC-EDD1573B0A76}" srcOrd="0" destOrd="0" presId="urn:microsoft.com/office/officeart/2005/8/layout/process1"/>
    <dgm:cxn modelId="{ACB5575F-9A70-4B66-BCB4-955F4A4BBF7D}" type="presParOf" srcId="{E29A7A01-105B-4AF4-870A-F378920F6775}" destId="{7F1AA19C-D8A9-4FB0-B53D-51AFC4E065C1}" srcOrd="4" destOrd="0" presId="urn:microsoft.com/office/officeart/2005/8/layout/process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066B13-E294-43BB-9664-83713DA60BAE}" type="doc">
      <dgm:prSet loTypeId="urn:microsoft.com/office/officeart/2005/8/layout/process1" loCatId="process" qsTypeId="urn:microsoft.com/office/officeart/2005/8/quickstyle/simple1" qsCatId="simple" csTypeId="urn:microsoft.com/office/officeart/2005/8/colors/accent1_2" csCatId="accent1" phldr="1"/>
      <dgm:spPr/>
    </dgm:pt>
    <dgm:pt modelId="{896812BE-8468-408E-851E-ED3C7BBB62C3}">
      <dgm:prSet phldrT="[텍스트]" custT="1"/>
      <dgm:spPr>
        <a:solidFill>
          <a:schemeClr val="accent6"/>
        </a:solidFill>
      </dgm:spPr>
      <dgm:t>
        <a:bodyPr/>
        <a:lstStyle/>
        <a:p>
          <a:pPr latinLnBrk="1"/>
          <a:r>
            <a:rPr lang="en-US" altLang="ko-KR" sz="3600" dirty="0"/>
            <a:t>RUN1</a:t>
          </a:r>
        </a:p>
        <a:p>
          <a:pPr latinLnBrk="1"/>
          <a:r>
            <a:rPr lang="en-US" altLang="ko-KR" sz="3600" dirty="0"/>
            <a:t>(2009-2013)</a:t>
          </a:r>
          <a:endParaRPr lang="ko-KR" altLang="en-US" sz="3600" dirty="0"/>
        </a:p>
      </dgm:t>
    </dgm:pt>
    <dgm:pt modelId="{0EAD8CDC-B9B5-405E-A6F2-709BD55B9856}" type="parTrans" cxnId="{45B1BEC5-119D-4E7F-8E12-766D675F024D}">
      <dgm:prSet/>
      <dgm:spPr/>
      <dgm:t>
        <a:bodyPr/>
        <a:lstStyle/>
        <a:p>
          <a:pPr latinLnBrk="1"/>
          <a:endParaRPr lang="ko-KR" altLang="en-US"/>
        </a:p>
      </dgm:t>
    </dgm:pt>
    <dgm:pt modelId="{CC6E3553-E32E-4141-A0FA-4621A46B8D05}" type="sibTrans" cxnId="{45B1BEC5-119D-4E7F-8E12-766D675F024D}">
      <dgm:prSet/>
      <dgm:spPr/>
      <dgm:t>
        <a:bodyPr/>
        <a:lstStyle/>
        <a:p>
          <a:pPr latinLnBrk="1"/>
          <a:endParaRPr lang="ko-KR" altLang="en-US"/>
        </a:p>
      </dgm:t>
    </dgm:pt>
    <dgm:pt modelId="{4F6D4736-F112-4F2C-A515-3F891B571098}">
      <dgm:prSet phldrT="[텍스트]"/>
      <dgm:spPr>
        <a:solidFill>
          <a:srgbClr val="FF0000"/>
        </a:solidFill>
      </dgm:spPr>
      <dgm:t>
        <a:bodyPr/>
        <a:lstStyle/>
        <a:p>
          <a:pPr latinLnBrk="1"/>
          <a:r>
            <a:rPr lang="en-US" altLang="ko-KR" dirty="0"/>
            <a:t>LS1</a:t>
          </a:r>
        </a:p>
        <a:p>
          <a:pPr latinLnBrk="1"/>
          <a:r>
            <a:rPr lang="en-US" altLang="ko-KR" dirty="0"/>
            <a:t>2014</a:t>
          </a:r>
          <a:endParaRPr lang="ko-KR" altLang="en-US" dirty="0"/>
        </a:p>
      </dgm:t>
    </dgm:pt>
    <dgm:pt modelId="{949C398A-68DC-4F8F-9584-1419F991A838}" type="parTrans" cxnId="{32EE00E2-A316-41EC-BE21-78D1D2D91C0E}">
      <dgm:prSet/>
      <dgm:spPr/>
      <dgm:t>
        <a:bodyPr/>
        <a:lstStyle/>
        <a:p>
          <a:pPr latinLnBrk="1"/>
          <a:endParaRPr lang="ko-KR" altLang="en-US"/>
        </a:p>
      </dgm:t>
    </dgm:pt>
    <dgm:pt modelId="{3188ACB8-490E-4941-A1F1-49F25EEFA2D8}" type="sibTrans" cxnId="{32EE00E2-A316-41EC-BE21-78D1D2D91C0E}">
      <dgm:prSet/>
      <dgm:spPr/>
      <dgm:t>
        <a:bodyPr/>
        <a:lstStyle/>
        <a:p>
          <a:pPr latinLnBrk="1"/>
          <a:endParaRPr lang="ko-KR" altLang="en-US"/>
        </a:p>
      </dgm:t>
    </dgm:pt>
    <dgm:pt modelId="{F2897614-B90E-4945-ADDC-F7AD72A20560}">
      <dgm:prSet phldrT="[텍스트]" custT="1"/>
      <dgm:spPr>
        <a:solidFill>
          <a:schemeClr val="accent6"/>
        </a:solidFill>
      </dgm:spPr>
      <dgm:t>
        <a:bodyPr/>
        <a:lstStyle/>
        <a:p>
          <a:pPr latinLnBrk="1"/>
          <a:r>
            <a:rPr lang="en-US" altLang="ko-KR" sz="3600" dirty="0"/>
            <a:t>RUN2</a:t>
          </a:r>
        </a:p>
        <a:p>
          <a:pPr latinLnBrk="1"/>
          <a:r>
            <a:rPr lang="en-US" altLang="ko-KR" sz="3600" dirty="0"/>
            <a:t>2015-2018</a:t>
          </a:r>
        </a:p>
      </dgm:t>
    </dgm:pt>
    <dgm:pt modelId="{51A0E198-BC5F-4CB6-9D1C-5E4F1F8393DC}" type="parTrans" cxnId="{282732DA-CBA0-4AB9-9C29-B8B5295727F9}">
      <dgm:prSet/>
      <dgm:spPr/>
      <dgm:t>
        <a:bodyPr/>
        <a:lstStyle/>
        <a:p>
          <a:pPr latinLnBrk="1"/>
          <a:endParaRPr lang="ko-KR" altLang="en-US"/>
        </a:p>
      </dgm:t>
    </dgm:pt>
    <dgm:pt modelId="{169350F2-AEDA-4C0F-9CC7-2AD0B59074AB}" type="sibTrans" cxnId="{282732DA-CBA0-4AB9-9C29-B8B5295727F9}">
      <dgm:prSet/>
      <dgm:spPr/>
      <dgm:t>
        <a:bodyPr/>
        <a:lstStyle/>
        <a:p>
          <a:pPr latinLnBrk="1"/>
          <a:endParaRPr lang="ko-KR" altLang="en-US"/>
        </a:p>
      </dgm:t>
    </dgm:pt>
    <dgm:pt modelId="{E29A7A01-105B-4AF4-870A-F378920F6775}" type="pres">
      <dgm:prSet presAssocID="{8D066B13-E294-43BB-9664-83713DA60BAE}" presName="Name0" presStyleCnt="0">
        <dgm:presLayoutVars>
          <dgm:dir/>
          <dgm:resizeHandles val="exact"/>
        </dgm:presLayoutVars>
      </dgm:prSet>
      <dgm:spPr/>
    </dgm:pt>
    <dgm:pt modelId="{A4E35AA5-BEBC-4D43-AE3F-7FC8C5FA6EC6}" type="pres">
      <dgm:prSet presAssocID="{896812BE-8468-408E-851E-ED3C7BBB62C3}" presName="node" presStyleLbl="node1" presStyleIdx="0" presStyleCnt="3">
        <dgm:presLayoutVars>
          <dgm:bulletEnabled val="1"/>
        </dgm:presLayoutVars>
      </dgm:prSet>
      <dgm:spPr/>
    </dgm:pt>
    <dgm:pt modelId="{8A037481-888D-4E84-AECF-35230B2DAA47}" type="pres">
      <dgm:prSet presAssocID="{CC6E3553-E32E-4141-A0FA-4621A46B8D05}" presName="sibTrans" presStyleLbl="sibTrans2D1" presStyleIdx="0" presStyleCnt="2"/>
      <dgm:spPr/>
    </dgm:pt>
    <dgm:pt modelId="{5A49CA86-9C45-4846-8879-BF6577CEC623}" type="pres">
      <dgm:prSet presAssocID="{CC6E3553-E32E-4141-A0FA-4621A46B8D05}" presName="connectorText" presStyleLbl="sibTrans2D1" presStyleIdx="0" presStyleCnt="2"/>
      <dgm:spPr/>
    </dgm:pt>
    <dgm:pt modelId="{F9A64E93-B9C8-4185-8343-AD5619D0171D}" type="pres">
      <dgm:prSet presAssocID="{4F6D4736-F112-4F2C-A515-3F891B571098}" presName="node" presStyleLbl="node1" presStyleIdx="1" presStyleCnt="3" custScaleX="30026">
        <dgm:presLayoutVars>
          <dgm:bulletEnabled val="1"/>
        </dgm:presLayoutVars>
      </dgm:prSet>
      <dgm:spPr/>
    </dgm:pt>
    <dgm:pt modelId="{77F4FD31-37CD-481A-9D15-2045C377EBD1}" type="pres">
      <dgm:prSet presAssocID="{3188ACB8-490E-4941-A1F1-49F25EEFA2D8}" presName="sibTrans" presStyleLbl="sibTrans2D1" presStyleIdx="1" presStyleCnt="2"/>
      <dgm:spPr/>
    </dgm:pt>
    <dgm:pt modelId="{B5721CC2-10D9-4817-8DBC-EDD1573B0A76}" type="pres">
      <dgm:prSet presAssocID="{3188ACB8-490E-4941-A1F1-49F25EEFA2D8}" presName="connectorText" presStyleLbl="sibTrans2D1" presStyleIdx="1" presStyleCnt="2"/>
      <dgm:spPr/>
    </dgm:pt>
    <dgm:pt modelId="{7F1AA19C-D8A9-4FB0-B53D-51AFC4E065C1}" type="pres">
      <dgm:prSet presAssocID="{F2897614-B90E-4945-ADDC-F7AD72A20560}" presName="node" presStyleLbl="node1" presStyleIdx="2" presStyleCnt="3">
        <dgm:presLayoutVars>
          <dgm:bulletEnabled val="1"/>
        </dgm:presLayoutVars>
      </dgm:prSet>
      <dgm:spPr/>
    </dgm:pt>
  </dgm:ptLst>
  <dgm:cxnLst>
    <dgm:cxn modelId="{D410D516-7A6F-4D3F-BC94-14D6F94D827F}" type="presOf" srcId="{CC6E3553-E32E-4141-A0FA-4621A46B8D05}" destId="{5A49CA86-9C45-4846-8879-BF6577CEC623}" srcOrd="1" destOrd="0" presId="urn:microsoft.com/office/officeart/2005/8/layout/process1"/>
    <dgm:cxn modelId="{9D183C66-873D-4324-95DE-149C27801B19}" type="presOf" srcId="{CC6E3553-E32E-4141-A0FA-4621A46B8D05}" destId="{8A037481-888D-4E84-AECF-35230B2DAA47}" srcOrd="0" destOrd="0" presId="urn:microsoft.com/office/officeart/2005/8/layout/process1"/>
    <dgm:cxn modelId="{B93B7A50-DFF7-4BBA-9C0A-4B1139B2BD10}" type="presOf" srcId="{F2897614-B90E-4945-ADDC-F7AD72A20560}" destId="{7F1AA19C-D8A9-4FB0-B53D-51AFC4E065C1}" srcOrd="0" destOrd="0" presId="urn:microsoft.com/office/officeart/2005/8/layout/process1"/>
    <dgm:cxn modelId="{279CC5AC-98BE-416F-8FD1-31BF2C0F55A9}" type="presOf" srcId="{3188ACB8-490E-4941-A1F1-49F25EEFA2D8}" destId="{B5721CC2-10D9-4817-8DBC-EDD1573B0A76}" srcOrd="1" destOrd="0" presId="urn:microsoft.com/office/officeart/2005/8/layout/process1"/>
    <dgm:cxn modelId="{77B2A4C5-A585-4258-9C15-B9BC2C729659}" type="presOf" srcId="{3188ACB8-490E-4941-A1F1-49F25EEFA2D8}" destId="{77F4FD31-37CD-481A-9D15-2045C377EBD1}" srcOrd="0" destOrd="0" presId="urn:microsoft.com/office/officeart/2005/8/layout/process1"/>
    <dgm:cxn modelId="{45B1BEC5-119D-4E7F-8E12-766D675F024D}" srcId="{8D066B13-E294-43BB-9664-83713DA60BAE}" destId="{896812BE-8468-408E-851E-ED3C7BBB62C3}" srcOrd="0" destOrd="0" parTransId="{0EAD8CDC-B9B5-405E-A6F2-709BD55B9856}" sibTransId="{CC6E3553-E32E-4141-A0FA-4621A46B8D05}"/>
    <dgm:cxn modelId="{F9B7B2CF-D4E9-42B0-BB2A-512E26FB15CF}" type="presOf" srcId="{4F6D4736-F112-4F2C-A515-3F891B571098}" destId="{F9A64E93-B9C8-4185-8343-AD5619D0171D}" srcOrd="0" destOrd="0" presId="urn:microsoft.com/office/officeart/2005/8/layout/process1"/>
    <dgm:cxn modelId="{282732DA-CBA0-4AB9-9C29-B8B5295727F9}" srcId="{8D066B13-E294-43BB-9664-83713DA60BAE}" destId="{F2897614-B90E-4945-ADDC-F7AD72A20560}" srcOrd="2" destOrd="0" parTransId="{51A0E198-BC5F-4CB6-9D1C-5E4F1F8393DC}" sibTransId="{169350F2-AEDA-4C0F-9CC7-2AD0B59074AB}"/>
    <dgm:cxn modelId="{32EE00E2-A316-41EC-BE21-78D1D2D91C0E}" srcId="{8D066B13-E294-43BB-9664-83713DA60BAE}" destId="{4F6D4736-F112-4F2C-A515-3F891B571098}" srcOrd="1" destOrd="0" parTransId="{949C398A-68DC-4F8F-9584-1419F991A838}" sibTransId="{3188ACB8-490E-4941-A1F1-49F25EEFA2D8}"/>
    <dgm:cxn modelId="{5D251EEB-988C-4838-B5F2-53C1CEE46E5F}" type="presOf" srcId="{896812BE-8468-408E-851E-ED3C7BBB62C3}" destId="{A4E35AA5-BEBC-4D43-AE3F-7FC8C5FA6EC6}" srcOrd="0" destOrd="0" presId="urn:microsoft.com/office/officeart/2005/8/layout/process1"/>
    <dgm:cxn modelId="{A0B6EEFE-8213-4A0B-A666-F046CEEEDA44}" type="presOf" srcId="{8D066B13-E294-43BB-9664-83713DA60BAE}" destId="{E29A7A01-105B-4AF4-870A-F378920F6775}" srcOrd="0" destOrd="0" presId="urn:microsoft.com/office/officeart/2005/8/layout/process1"/>
    <dgm:cxn modelId="{0C64E5D1-1BF9-467C-BFE9-4E46BE443F4B}" type="presParOf" srcId="{E29A7A01-105B-4AF4-870A-F378920F6775}" destId="{A4E35AA5-BEBC-4D43-AE3F-7FC8C5FA6EC6}" srcOrd="0" destOrd="0" presId="urn:microsoft.com/office/officeart/2005/8/layout/process1"/>
    <dgm:cxn modelId="{526C349F-C00A-4693-87E9-AD63381FE8F2}" type="presParOf" srcId="{E29A7A01-105B-4AF4-870A-F378920F6775}" destId="{8A037481-888D-4E84-AECF-35230B2DAA47}" srcOrd="1" destOrd="0" presId="urn:microsoft.com/office/officeart/2005/8/layout/process1"/>
    <dgm:cxn modelId="{2C908836-9BAB-4F8A-BB8C-7E7B90F9DDEB}" type="presParOf" srcId="{8A037481-888D-4E84-AECF-35230B2DAA47}" destId="{5A49CA86-9C45-4846-8879-BF6577CEC623}" srcOrd="0" destOrd="0" presId="urn:microsoft.com/office/officeart/2005/8/layout/process1"/>
    <dgm:cxn modelId="{513B1841-D7AA-49D3-A6E5-D89EC82A6D3F}" type="presParOf" srcId="{E29A7A01-105B-4AF4-870A-F378920F6775}" destId="{F9A64E93-B9C8-4185-8343-AD5619D0171D}" srcOrd="2" destOrd="0" presId="urn:microsoft.com/office/officeart/2005/8/layout/process1"/>
    <dgm:cxn modelId="{FEF4B85F-63BE-43BA-B8EF-5C1D68738D5E}" type="presParOf" srcId="{E29A7A01-105B-4AF4-870A-F378920F6775}" destId="{77F4FD31-37CD-481A-9D15-2045C377EBD1}" srcOrd="3" destOrd="0" presId="urn:microsoft.com/office/officeart/2005/8/layout/process1"/>
    <dgm:cxn modelId="{8443340F-A770-40AD-B1E9-3837A0044C29}" type="presParOf" srcId="{77F4FD31-37CD-481A-9D15-2045C377EBD1}" destId="{B5721CC2-10D9-4817-8DBC-EDD1573B0A76}" srcOrd="0" destOrd="0" presId="urn:microsoft.com/office/officeart/2005/8/layout/process1"/>
    <dgm:cxn modelId="{ACB5575F-9A70-4B66-BCB4-955F4A4BBF7D}" type="presParOf" srcId="{E29A7A01-105B-4AF4-870A-F378920F6775}" destId="{7F1AA19C-D8A9-4FB0-B53D-51AFC4E065C1}" srcOrd="4" destOrd="0" presId="urn:microsoft.com/office/officeart/2005/8/layout/process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066B13-E294-43BB-9664-83713DA60BAE}" type="doc">
      <dgm:prSet loTypeId="urn:microsoft.com/office/officeart/2005/8/layout/process1" loCatId="process" qsTypeId="urn:microsoft.com/office/officeart/2005/8/quickstyle/simple1" qsCatId="simple" csTypeId="urn:microsoft.com/office/officeart/2005/8/colors/accent1_2" csCatId="accent1" phldr="1"/>
      <dgm:spPr/>
    </dgm:pt>
    <dgm:pt modelId="{896812BE-8468-408E-851E-ED3C7BBB62C3}">
      <dgm:prSet phldrT="[텍스트]" custT="1"/>
      <dgm:spPr>
        <a:solidFill>
          <a:srgbClr val="FF0000"/>
        </a:solidFill>
      </dgm:spPr>
      <dgm:t>
        <a:bodyPr/>
        <a:lstStyle/>
        <a:p>
          <a:pPr latinLnBrk="1"/>
          <a:r>
            <a:rPr lang="en-US" altLang="ko-KR" sz="2400" dirty="0"/>
            <a:t>RUN2</a:t>
          </a:r>
        </a:p>
        <a:p>
          <a:pPr latinLnBrk="1"/>
          <a:r>
            <a:rPr lang="en-US" altLang="ko-KR" sz="2400" dirty="0"/>
            <a:t>(2015-2018)</a:t>
          </a:r>
          <a:endParaRPr lang="ko-KR" altLang="en-US" sz="2400" dirty="0"/>
        </a:p>
      </dgm:t>
    </dgm:pt>
    <dgm:pt modelId="{0EAD8CDC-B9B5-405E-A6F2-709BD55B9856}" type="parTrans" cxnId="{45B1BEC5-119D-4E7F-8E12-766D675F024D}">
      <dgm:prSet/>
      <dgm:spPr/>
      <dgm:t>
        <a:bodyPr/>
        <a:lstStyle/>
        <a:p>
          <a:pPr latinLnBrk="1"/>
          <a:endParaRPr lang="ko-KR" altLang="en-US"/>
        </a:p>
      </dgm:t>
    </dgm:pt>
    <dgm:pt modelId="{CC6E3553-E32E-4141-A0FA-4621A46B8D05}" type="sibTrans" cxnId="{45B1BEC5-119D-4E7F-8E12-766D675F024D}">
      <dgm:prSet/>
      <dgm:spPr/>
      <dgm:t>
        <a:bodyPr/>
        <a:lstStyle/>
        <a:p>
          <a:pPr latinLnBrk="1"/>
          <a:endParaRPr lang="ko-KR" altLang="en-US"/>
        </a:p>
      </dgm:t>
    </dgm:pt>
    <dgm:pt modelId="{4F6D4736-F112-4F2C-A515-3F891B571098}">
      <dgm:prSet phldrT="[텍스트]" custT="1"/>
      <dgm:spPr>
        <a:solidFill>
          <a:srgbClr val="FF0000"/>
        </a:solidFill>
      </dgm:spPr>
      <dgm:t>
        <a:bodyPr/>
        <a:lstStyle/>
        <a:p>
          <a:pPr latinLnBrk="1"/>
          <a:r>
            <a:rPr lang="en-US" altLang="ko-KR" sz="1800" dirty="0"/>
            <a:t>LS2</a:t>
          </a:r>
        </a:p>
        <a:p>
          <a:pPr latinLnBrk="1"/>
          <a:r>
            <a:rPr lang="en-US" altLang="ko-KR" sz="1800" dirty="0"/>
            <a:t>2019-2021</a:t>
          </a:r>
          <a:endParaRPr lang="ko-KR" altLang="en-US" sz="1800" dirty="0"/>
        </a:p>
      </dgm:t>
    </dgm:pt>
    <dgm:pt modelId="{949C398A-68DC-4F8F-9584-1419F991A838}" type="parTrans" cxnId="{32EE00E2-A316-41EC-BE21-78D1D2D91C0E}">
      <dgm:prSet/>
      <dgm:spPr/>
      <dgm:t>
        <a:bodyPr/>
        <a:lstStyle/>
        <a:p>
          <a:pPr latinLnBrk="1"/>
          <a:endParaRPr lang="ko-KR" altLang="en-US"/>
        </a:p>
      </dgm:t>
    </dgm:pt>
    <dgm:pt modelId="{3188ACB8-490E-4941-A1F1-49F25EEFA2D8}" type="sibTrans" cxnId="{32EE00E2-A316-41EC-BE21-78D1D2D91C0E}">
      <dgm:prSet/>
      <dgm:spPr/>
      <dgm:t>
        <a:bodyPr/>
        <a:lstStyle/>
        <a:p>
          <a:pPr latinLnBrk="1"/>
          <a:endParaRPr lang="ko-KR" altLang="en-US"/>
        </a:p>
      </dgm:t>
    </dgm:pt>
    <dgm:pt modelId="{F2897614-B90E-4945-ADDC-F7AD72A20560}">
      <dgm:prSet phldrT="[텍스트]" custT="1"/>
      <dgm:spPr>
        <a:solidFill>
          <a:schemeClr val="accent6"/>
        </a:solidFill>
      </dgm:spPr>
      <dgm:t>
        <a:bodyPr/>
        <a:lstStyle/>
        <a:p>
          <a:pPr latinLnBrk="1"/>
          <a:r>
            <a:rPr lang="en-US" altLang="ko-KR" sz="3600" dirty="0"/>
            <a:t>RUN3</a:t>
          </a:r>
        </a:p>
        <a:p>
          <a:pPr latinLnBrk="1"/>
          <a:r>
            <a:rPr lang="en-US" altLang="ko-KR" sz="3600" dirty="0"/>
            <a:t>2022-2025</a:t>
          </a:r>
        </a:p>
      </dgm:t>
    </dgm:pt>
    <dgm:pt modelId="{51A0E198-BC5F-4CB6-9D1C-5E4F1F8393DC}" type="parTrans" cxnId="{282732DA-CBA0-4AB9-9C29-B8B5295727F9}">
      <dgm:prSet/>
      <dgm:spPr/>
      <dgm:t>
        <a:bodyPr/>
        <a:lstStyle/>
        <a:p>
          <a:pPr latinLnBrk="1"/>
          <a:endParaRPr lang="ko-KR" altLang="en-US"/>
        </a:p>
      </dgm:t>
    </dgm:pt>
    <dgm:pt modelId="{169350F2-AEDA-4C0F-9CC7-2AD0B59074AB}" type="sibTrans" cxnId="{282732DA-CBA0-4AB9-9C29-B8B5295727F9}">
      <dgm:prSet/>
      <dgm:spPr/>
      <dgm:t>
        <a:bodyPr/>
        <a:lstStyle/>
        <a:p>
          <a:pPr latinLnBrk="1"/>
          <a:endParaRPr lang="ko-KR" altLang="en-US"/>
        </a:p>
      </dgm:t>
    </dgm:pt>
    <dgm:pt modelId="{E29A7A01-105B-4AF4-870A-F378920F6775}" type="pres">
      <dgm:prSet presAssocID="{8D066B13-E294-43BB-9664-83713DA60BAE}" presName="Name0" presStyleCnt="0">
        <dgm:presLayoutVars>
          <dgm:dir/>
          <dgm:resizeHandles val="exact"/>
        </dgm:presLayoutVars>
      </dgm:prSet>
      <dgm:spPr/>
    </dgm:pt>
    <dgm:pt modelId="{A4E35AA5-BEBC-4D43-AE3F-7FC8C5FA6EC6}" type="pres">
      <dgm:prSet presAssocID="{896812BE-8468-408E-851E-ED3C7BBB62C3}" presName="node" presStyleLbl="node1" presStyleIdx="0" presStyleCnt="3" custScaleX="70820">
        <dgm:presLayoutVars>
          <dgm:bulletEnabled val="1"/>
        </dgm:presLayoutVars>
      </dgm:prSet>
      <dgm:spPr/>
    </dgm:pt>
    <dgm:pt modelId="{8A037481-888D-4E84-AECF-35230B2DAA47}" type="pres">
      <dgm:prSet presAssocID="{CC6E3553-E32E-4141-A0FA-4621A46B8D05}" presName="sibTrans" presStyleLbl="sibTrans2D1" presStyleIdx="0" presStyleCnt="2"/>
      <dgm:spPr/>
    </dgm:pt>
    <dgm:pt modelId="{5A49CA86-9C45-4846-8879-BF6577CEC623}" type="pres">
      <dgm:prSet presAssocID="{CC6E3553-E32E-4141-A0FA-4621A46B8D05}" presName="connectorText" presStyleLbl="sibTrans2D1" presStyleIdx="0" presStyleCnt="2"/>
      <dgm:spPr/>
    </dgm:pt>
    <dgm:pt modelId="{F9A64E93-B9C8-4185-8343-AD5619D0171D}" type="pres">
      <dgm:prSet presAssocID="{4F6D4736-F112-4F2C-A515-3F891B571098}" presName="node" presStyleLbl="node1" presStyleIdx="1" presStyleCnt="3" custScaleX="30026">
        <dgm:presLayoutVars>
          <dgm:bulletEnabled val="1"/>
        </dgm:presLayoutVars>
      </dgm:prSet>
      <dgm:spPr/>
    </dgm:pt>
    <dgm:pt modelId="{77F4FD31-37CD-481A-9D15-2045C377EBD1}" type="pres">
      <dgm:prSet presAssocID="{3188ACB8-490E-4941-A1F1-49F25EEFA2D8}" presName="sibTrans" presStyleLbl="sibTrans2D1" presStyleIdx="1" presStyleCnt="2"/>
      <dgm:spPr/>
    </dgm:pt>
    <dgm:pt modelId="{B5721CC2-10D9-4817-8DBC-EDD1573B0A76}" type="pres">
      <dgm:prSet presAssocID="{3188ACB8-490E-4941-A1F1-49F25EEFA2D8}" presName="connectorText" presStyleLbl="sibTrans2D1" presStyleIdx="1" presStyleCnt="2"/>
      <dgm:spPr/>
    </dgm:pt>
    <dgm:pt modelId="{7F1AA19C-D8A9-4FB0-B53D-51AFC4E065C1}" type="pres">
      <dgm:prSet presAssocID="{F2897614-B90E-4945-ADDC-F7AD72A20560}" presName="node" presStyleLbl="node1" presStyleIdx="2" presStyleCnt="3">
        <dgm:presLayoutVars>
          <dgm:bulletEnabled val="1"/>
        </dgm:presLayoutVars>
      </dgm:prSet>
      <dgm:spPr/>
    </dgm:pt>
  </dgm:ptLst>
  <dgm:cxnLst>
    <dgm:cxn modelId="{D410D516-7A6F-4D3F-BC94-14D6F94D827F}" type="presOf" srcId="{CC6E3553-E32E-4141-A0FA-4621A46B8D05}" destId="{5A49CA86-9C45-4846-8879-BF6577CEC623}" srcOrd="1" destOrd="0" presId="urn:microsoft.com/office/officeart/2005/8/layout/process1"/>
    <dgm:cxn modelId="{9D183C66-873D-4324-95DE-149C27801B19}" type="presOf" srcId="{CC6E3553-E32E-4141-A0FA-4621A46B8D05}" destId="{8A037481-888D-4E84-AECF-35230B2DAA47}" srcOrd="0" destOrd="0" presId="urn:microsoft.com/office/officeart/2005/8/layout/process1"/>
    <dgm:cxn modelId="{B93B7A50-DFF7-4BBA-9C0A-4B1139B2BD10}" type="presOf" srcId="{F2897614-B90E-4945-ADDC-F7AD72A20560}" destId="{7F1AA19C-D8A9-4FB0-B53D-51AFC4E065C1}" srcOrd="0" destOrd="0" presId="urn:microsoft.com/office/officeart/2005/8/layout/process1"/>
    <dgm:cxn modelId="{279CC5AC-98BE-416F-8FD1-31BF2C0F55A9}" type="presOf" srcId="{3188ACB8-490E-4941-A1F1-49F25EEFA2D8}" destId="{B5721CC2-10D9-4817-8DBC-EDD1573B0A76}" srcOrd="1" destOrd="0" presId="urn:microsoft.com/office/officeart/2005/8/layout/process1"/>
    <dgm:cxn modelId="{77B2A4C5-A585-4258-9C15-B9BC2C729659}" type="presOf" srcId="{3188ACB8-490E-4941-A1F1-49F25EEFA2D8}" destId="{77F4FD31-37CD-481A-9D15-2045C377EBD1}" srcOrd="0" destOrd="0" presId="urn:microsoft.com/office/officeart/2005/8/layout/process1"/>
    <dgm:cxn modelId="{45B1BEC5-119D-4E7F-8E12-766D675F024D}" srcId="{8D066B13-E294-43BB-9664-83713DA60BAE}" destId="{896812BE-8468-408E-851E-ED3C7BBB62C3}" srcOrd="0" destOrd="0" parTransId="{0EAD8CDC-B9B5-405E-A6F2-709BD55B9856}" sibTransId="{CC6E3553-E32E-4141-A0FA-4621A46B8D05}"/>
    <dgm:cxn modelId="{F9B7B2CF-D4E9-42B0-BB2A-512E26FB15CF}" type="presOf" srcId="{4F6D4736-F112-4F2C-A515-3F891B571098}" destId="{F9A64E93-B9C8-4185-8343-AD5619D0171D}" srcOrd="0" destOrd="0" presId="urn:microsoft.com/office/officeart/2005/8/layout/process1"/>
    <dgm:cxn modelId="{282732DA-CBA0-4AB9-9C29-B8B5295727F9}" srcId="{8D066B13-E294-43BB-9664-83713DA60BAE}" destId="{F2897614-B90E-4945-ADDC-F7AD72A20560}" srcOrd="2" destOrd="0" parTransId="{51A0E198-BC5F-4CB6-9D1C-5E4F1F8393DC}" sibTransId="{169350F2-AEDA-4C0F-9CC7-2AD0B59074AB}"/>
    <dgm:cxn modelId="{32EE00E2-A316-41EC-BE21-78D1D2D91C0E}" srcId="{8D066B13-E294-43BB-9664-83713DA60BAE}" destId="{4F6D4736-F112-4F2C-A515-3F891B571098}" srcOrd="1" destOrd="0" parTransId="{949C398A-68DC-4F8F-9584-1419F991A838}" sibTransId="{3188ACB8-490E-4941-A1F1-49F25EEFA2D8}"/>
    <dgm:cxn modelId="{5D251EEB-988C-4838-B5F2-53C1CEE46E5F}" type="presOf" srcId="{896812BE-8468-408E-851E-ED3C7BBB62C3}" destId="{A4E35AA5-BEBC-4D43-AE3F-7FC8C5FA6EC6}" srcOrd="0" destOrd="0" presId="urn:microsoft.com/office/officeart/2005/8/layout/process1"/>
    <dgm:cxn modelId="{A0B6EEFE-8213-4A0B-A666-F046CEEEDA44}" type="presOf" srcId="{8D066B13-E294-43BB-9664-83713DA60BAE}" destId="{E29A7A01-105B-4AF4-870A-F378920F6775}" srcOrd="0" destOrd="0" presId="urn:microsoft.com/office/officeart/2005/8/layout/process1"/>
    <dgm:cxn modelId="{0C64E5D1-1BF9-467C-BFE9-4E46BE443F4B}" type="presParOf" srcId="{E29A7A01-105B-4AF4-870A-F378920F6775}" destId="{A4E35AA5-BEBC-4D43-AE3F-7FC8C5FA6EC6}" srcOrd="0" destOrd="0" presId="urn:microsoft.com/office/officeart/2005/8/layout/process1"/>
    <dgm:cxn modelId="{526C349F-C00A-4693-87E9-AD63381FE8F2}" type="presParOf" srcId="{E29A7A01-105B-4AF4-870A-F378920F6775}" destId="{8A037481-888D-4E84-AECF-35230B2DAA47}" srcOrd="1" destOrd="0" presId="urn:microsoft.com/office/officeart/2005/8/layout/process1"/>
    <dgm:cxn modelId="{2C908836-9BAB-4F8A-BB8C-7E7B90F9DDEB}" type="presParOf" srcId="{8A037481-888D-4E84-AECF-35230B2DAA47}" destId="{5A49CA86-9C45-4846-8879-BF6577CEC623}" srcOrd="0" destOrd="0" presId="urn:microsoft.com/office/officeart/2005/8/layout/process1"/>
    <dgm:cxn modelId="{513B1841-D7AA-49D3-A6E5-D89EC82A6D3F}" type="presParOf" srcId="{E29A7A01-105B-4AF4-870A-F378920F6775}" destId="{F9A64E93-B9C8-4185-8343-AD5619D0171D}" srcOrd="2" destOrd="0" presId="urn:microsoft.com/office/officeart/2005/8/layout/process1"/>
    <dgm:cxn modelId="{FEF4B85F-63BE-43BA-B8EF-5C1D68738D5E}" type="presParOf" srcId="{E29A7A01-105B-4AF4-870A-F378920F6775}" destId="{77F4FD31-37CD-481A-9D15-2045C377EBD1}" srcOrd="3" destOrd="0" presId="urn:microsoft.com/office/officeart/2005/8/layout/process1"/>
    <dgm:cxn modelId="{8443340F-A770-40AD-B1E9-3837A0044C29}" type="presParOf" srcId="{77F4FD31-37CD-481A-9D15-2045C377EBD1}" destId="{B5721CC2-10D9-4817-8DBC-EDD1573B0A76}" srcOrd="0" destOrd="0" presId="urn:microsoft.com/office/officeart/2005/8/layout/process1"/>
    <dgm:cxn modelId="{ACB5575F-9A70-4B66-BCB4-955F4A4BBF7D}" type="presParOf" srcId="{E29A7A01-105B-4AF4-870A-F378920F6775}" destId="{7F1AA19C-D8A9-4FB0-B53D-51AFC4E065C1}" srcOrd="4" destOrd="0" presId="urn:microsoft.com/office/officeart/2005/8/layout/process1"/>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066B13-E294-43BB-9664-83713DA60BAE}" type="doc">
      <dgm:prSet loTypeId="urn:microsoft.com/office/officeart/2005/8/layout/process1" loCatId="process" qsTypeId="urn:microsoft.com/office/officeart/2005/8/quickstyle/simple1" qsCatId="simple" csTypeId="urn:microsoft.com/office/officeart/2005/8/colors/accent1_2" csCatId="accent1" phldr="1"/>
      <dgm:spPr/>
    </dgm:pt>
    <dgm:pt modelId="{896812BE-8468-408E-851E-ED3C7BBB62C3}">
      <dgm:prSet phldrT="[텍스트]" custT="1"/>
      <dgm:spPr>
        <a:solidFill>
          <a:srgbClr val="FF0000"/>
        </a:solidFill>
      </dgm:spPr>
      <dgm:t>
        <a:bodyPr/>
        <a:lstStyle/>
        <a:p>
          <a:pPr latinLnBrk="1"/>
          <a:r>
            <a:rPr lang="en-US" altLang="ko-KR" sz="2400" dirty="0"/>
            <a:t>RUN4</a:t>
          </a:r>
        </a:p>
        <a:p>
          <a:pPr latinLnBrk="1"/>
          <a:r>
            <a:rPr lang="en-US" altLang="ko-KR" sz="2400" dirty="0"/>
            <a:t>(2029-2032)</a:t>
          </a:r>
          <a:endParaRPr lang="ko-KR" altLang="en-US" sz="2400" dirty="0"/>
        </a:p>
      </dgm:t>
    </dgm:pt>
    <dgm:pt modelId="{0EAD8CDC-B9B5-405E-A6F2-709BD55B9856}" type="parTrans" cxnId="{45B1BEC5-119D-4E7F-8E12-766D675F024D}">
      <dgm:prSet/>
      <dgm:spPr/>
      <dgm:t>
        <a:bodyPr/>
        <a:lstStyle/>
        <a:p>
          <a:pPr latinLnBrk="1"/>
          <a:endParaRPr lang="ko-KR" altLang="en-US"/>
        </a:p>
      </dgm:t>
    </dgm:pt>
    <dgm:pt modelId="{CC6E3553-E32E-4141-A0FA-4621A46B8D05}" type="sibTrans" cxnId="{45B1BEC5-119D-4E7F-8E12-766D675F024D}">
      <dgm:prSet/>
      <dgm:spPr/>
      <dgm:t>
        <a:bodyPr/>
        <a:lstStyle/>
        <a:p>
          <a:pPr latinLnBrk="1"/>
          <a:endParaRPr lang="ko-KR" altLang="en-US"/>
        </a:p>
      </dgm:t>
    </dgm:pt>
    <dgm:pt modelId="{4F6D4736-F112-4F2C-A515-3F891B571098}">
      <dgm:prSet phldrT="[텍스트]" custT="1"/>
      <dgm:spPr>
        <a:solidFill>
          <a:srgbClr val="FF0000"/>
        </a:solidFill>
      </dgm:spPr>
      <dgm:t>
        <a:bodyPr/>
        <a:lstStyle/>
        <a:p>
          <a:pPr latinLnBrk="1"/>
          <a:r>
            <a:rPr lang="en-US" altLang="ko-KR" sz="1800" dirty="0"/>
            <a:t>LS4</a:t>
          </a:r>
        </a:p>
        <a:p>
          <a:pPr latinLnBrk="1"/>
          <a:r>
            <a:rPr lang="en-US" altLang="ko-KR" sz="1800" dirty="0"/>
            <a:t>2033-2034</a:t>
          </a:r>
          <a:endParaRPr lang="ko-KR" altLang="en-US" sz="1800" dirty="0"/>
        </a:p>
      </dgm:t>
    </dgm:pt>
    <dgm:pt modelId="{949C398A-68DC-4F8F-9584-1419F991A838}" type="parTrans" cxnId="{32EE00E2-A316-41EC-BE21-78D1D2D91C0E}">
      <dgm:prSet/>
      <dgm:spPr/>
      <dgm:t>
        <a:bodyPr/>
        <a:lstStyle/>
        <a:p>
          <a:pPr latinLnBrk="1"/>
          <a:endParaRPr lang="ko-KR" altLang="en-US"/>
        </a:p>
      </dgm:t>
    </dgm:pt>
    <dgm:pt modelId="{3188ACB8-490E-4941-A1F1-49F25EEFA2D8}" type="sibTrans" cxnId="{32EE00E2-A316-41EC-BE21-78D1D2D91C0E}">
      <dgm:prSet/>
      <dgm:spPr/>
      <dgm:t>
        <a:bodyPr/>
        <a:lstStyle/>
        <a:p>
          <a:pPr latinLnBrk="1"/>
          <a:endParaRPr lang="ko-KR" altLang="en-US"/>
        </a:p>
      </dgm:t>
    </dgm:pt>
    <dgm:pt modelId="{F2897614-B90E-4945-ADDC-F7AD72A20560}">
      <dgm:prSet phldrT="[텍스트]" custT="1"/>
      <dgm:spPr>
        <a:solidFill>
          <a:schemeClr val="accent6"/>
        </a:solidFill>
      </dgm:spPr>
      <dgm:t>
        <a:bodyPr/>
        <a:lstStyle/>
        <a:p>
          <a:pPr latinLnBrk="1"/>
          <a:r>
            <a:rPr lang="en-US" altLang="ko-KR" sz="3600" dirty="0"/>
            <a:t>RUN5</a:t>
          </a:r>
        </a:p>
        <a:p>
          <a:pPr latinLnBrk="1"/>
          <a:r>
            <a:rPr lang="en-US" altLang="ko-KR" sz="3600" dirty="0"/>
            <a:t>2035</a:t>
          </a:r>
        </a:p>
      </dgm:t>
    </dgm:pt>
    <dgm:pt modelId="{51A0E198-BC5F-4CB6-9D1C-5E4F1F8393DC}" type="parTrans" cxnId="{282732DA-CBA0-4AB9-9C29-B8B5295727F9}">
      <dgm:prSet/>
      <dgm:spPr/>
      <dgm:t>
        <a:bodyPr/>
        <a:lstStyle/>
        <a:p>
          <a:pPr latinLnBrk="1"/>
          <a:endParaRPr lang="ko-KR" altLang="en-US"/>
        </a:p>
      </dgm:t>
    </dgm:pt>
    <dgm:pt modelId="{169350F2-AEDA-4C0F-9CC7-2AD0B59074AB}" type="sibTrans" cxnId="{282732DA-CBA0-4AB9-9C29-B8B5295727F9}">
      <dgm:prSet/>
      <dgm:spPr/>
      <dgm:t>
        <a:bodyPr/>
        <a:lstStyle/>
        <a:p>
          <a:pPr latinLnBrk="1"/>
          <a:endParaRPr lang="ko-KR" altLang="en-US"/>
        </a:p>
      </dgm:t>
    </dgm:pt>
    <dgm:pt modelId="{E29A7A01-105B-4AF4-870A-F378920F6775}" type="pres">
      <dgm:prSet presAssocID="{8D066B13-E294-43BB-9664-83713DA60BAE}" presName="Name0" presStyleCnt="0">
        <dgm:presLayoutVars>
          <dgm:dir/>
          <dgm:resizeHandles val="exact"/>
        </dgm:presLayoutVars>
      </dgm:prSet>
      <dgm:spPr/>
    </dgm:pt>
    <dgm:pt modelId="{A4E35AA5-BEBC-4D43-AE3F-7FC8C5FA6EC6}" type="pres">
      <dgm:prSet presAssocID="{896812BE-8468-408E-851E-ED3C7BBB62C3}" presName="node" presStyleLbl="node1" presStyleIdx="0" presStyleCnt="3" custScaleX="70820">
        <dgm:presLayoutVars>
          <dgm:bulletEnabled val="1"/>
        </dgm:presLayoutVars>
      </dgm:prSet>
      <dgm:spPr/>
    </dgm:pt>
    <dgm:pt modelId="{8A037481-888D-4E84-AECF-35230B2DAA47}" type="pres">
      <dgm:prSet presAssocID="{CC6E3553-E32E-4141-A0FA-4621A46B8D05}" presName="sibTrans" presStyleLbl="sibTrans2D1" presStyleIdx="0" presStyleCnt="2"/>
      <dgm:spPr/>
    </dgm:pt>
    <dgm:pt modelId="{5A49CA86-9C45-4846-8879-BF6577CEC623}" type="pres">
      <dgm:prSet presAssocID="{CC6E3553-E32E-4141-A0FA-4621A46B8D05}" presName="connectorText" presStyleLbl="sibTrans2D1" presStyleIdx="0" presStyleCnt="2"/>
      <dgm:spPr/>
    </dgm:pt>
    <dgm:pt modelId="{F9A64E93-B9C8-4185-8343-AD5619D0171D}" type="pres">
      <dgm:prSet presAssocID="{4F6D4736-F112-4F2C-A515-3F891B571098}" presName="node" presStyleLbl="node1" presStyleIdx="1" presStyleCnt="3" custScaleX="30026">
        <dgm:presLayoutVars>
          <dgm:bulletEnabled val="1"/>
        </dgm:presLayoutVars>
      </dgm:prSet>
      <dgm:spPr/>
    </dgm:pt>
    <dgm:pt modelId="{77F4FD31-37CD-481A-9D15-2045C377EBD1}" type="pres">
      <dgm:prSet presAssocID="{3188ACB8-490E-4941-A1F1-49F25EEFA2D8}" presName="sibTrans" presStyleLbl="sibTrans2D1" presStyleIdx="1" presStyleCnt="2"/>
      <dgm:spPr/>
    </dgm:pt>
    <dgm:pt modelId="{B5721CC2-10D9-4817-8DBC-EDD1573B0A76}" type="pres">
      <dgm:prSet presAssocID="{3188ACB8-490E-4941-A1F1-49F25EEFA2D8}" presName="connectorText" presStyleLbl="sibTrans2D1" presStyleIdx="1" presStyleCnt="2"/>
      <dgm:spPr/>
    </dgm:pt>
    <dgm:pt modelId="{7F1AA19C-D8A9-4FB0-B53D-51AFC4E065C1}" type="pres">
      <dgm:prSet presAssocID="{F2897614-B90E-4945-ADDC-F7AD72A20560}" presName="node" presStyleLbl="node1" presStyleIdx="2" presStyleCnt="3">
        <dgm:presLayoutVars>
          <dgm:bulletEnabled val="1"/>
        </dgm:presLayoutVars>
      </dgm:prSet>
      <dgm:spPr/>
    </dgm:pt>
  </dgm:ptLst>
  <dgm:cxnLst>
    <dgm:cxn modelId="{D410D516-7A6F-4D3F-BC94-14D6F94D827F}" type="presOf" srcId="{CC6E3553-E32E-4141-A0FA-4621A46B8D05}" destId="{5A49CA86-9C45-4846-8879-BF6577CEC623}" srcOrd="1" destOrd="0" presId="urn:microsoft.com/office/officeart/2005/8/layout/process1"/>
    <dgm:cxn modelId="{9D183C66-873D-4324-95DE-149C27801B19}" type="presOf" srcId="{CC6E3553-E32E-4141-A0FA-4621A46B8D05}" destId="{8A037481-888D-4E84-AECF-35230B2DAA47}" srcOrd="0" destOrd="0" presId="urn:microsoft.com/office/officeart/2005/8/layout/process1"/>
    <dgm:cxn modelId="{B93B7A50-DFF7-4BBA-9C0A-4B1139B2BD10}" type="presOf" srcId="{F2897614-B90E-4945-ADDC-F7AD72A20560}" destId="{7F1AA19C-D8A9-4FB0-B53D-51AFC4E065C1}" srcOrd="0" destOrd="0" presId="urn:microsoft.com/office/officeart/2005/8/layout/process1"/>
    <dgm:cxn modelId="{279CC5AC-98BE-416F-8FD1-31BF2C0F55A9}" type="presOf" srcId="{3188ACB8-490E-4941-A1F1-49F25EEFA2D8}" destId="{B5721CC2-10D9-4817-8DBC-EDD1573B0A76}" srcOrd="1" destOrd="0" presId="urn:microsoft.com/office/officeart/2005/8/layout/process1"/>
    <dgm:cxn modelId="{77B2A4C5-A585-4258-9C15-B9BC2C729659}" type="presOf" srcId="{3188ACB8-490E-4941-A1F1-49F25EEFA2D8}" destId="{77F4FD31-37CD-481A-9D15-2045C377EBD1}" srcOrd="0" destOrd="0" presId="urn:microsoft.com/office/officeart/2005/8/layout/process1"/>
    <dgm:cxn modelId="{45B1BEC5-119D-4E7F-8E12-766D675F024D}" srcId="{8D066B13-E294-43BB-9664-83713DA60BAE}" destId="{896812BE-8468-408E-851E-ED3C7BBB62C3}" srcOrd="0" destOrd="0" parTransId="{0EAD8CDC-B9B5-405E-A6F2-709BD55B9856}" sibTransId="{CC6E3553-E32E-4141-A0FA-4621A46B8D05}"/>
    <dgm:cxn modelId="{F9B7B2CF-D4E9-42B0-BB2A-512E26FB15CF}" type="presOf" srcId="{4F6D4736-F112-4F2C-A515-3F891B571098}" destId="{F9A64E93-B9C8-4185-8343-AD5619D0171D}" srcOrd="0" destOrd="0" presId="urn:microsoft.com/office/officeart/2005/8/layout/process1"/>
    <dgm:cxn modelId="{282732DA-CBA0-4AB9-9C29-B8B5295727F9}" srcId="{8D066B13-E294-43BB-9664-83713DA60BAE}" destId="{F2897614-B90E-4945-ADDC-F7AD72A20560}" srcOrd="2" destOrd="0" parTransId="{51A0E198-BC5F-4CB6-9D1C-5E4F1F8393DC}" sibTransId="{169350F2-AEDA-4C0F-9CC7-2AD0B59074AB}"/>
    <dgm:cxn modelId="{32EE00E2-A316-41EC-BE21-78D1D2D91C0E}" srcId="{8D066B13-E294-43BB-9664-83713DA60BAE}" destId="{4F6D4736-F112-4F2C-A515-3F891B571098}" srcOrd="1" destOrd="0" parTransId="{949C398A-68DC-4F8F-9584-1419F991A838}" sibTransId="{3188ACB8-490E-4941-A1F1-49F25EEFA2D8}"/>
    <dgm:cxn modelId="{5D251EEB-988C-4838-B5F2-53C1CEE46E5F}" type="presOf" srcId="{896812BE-8468-408E-851E-ED3C7BBB62C3}" destId="{A4E35AA5-BEBC-4D43-AE3F-7FC8C5FA6EC6}" srcOrd="0" destOrd="0" presId="urn:microsoft.com/office/officeart/2005/8/layout/process1"/>
    <dgm:cxn modelId="{A0B6EEFE-8213-4A0B-A666-F046CEEEDA44}" type="presOf" srcId="{8D066B13-E294-43BB-9664-83713DA60BAE}" destId="{E29A7A01-105B-4AF4-870A-F378920F6775}" srcOrd="0" destOrd="0" presId="urn:microsoft.com/office/officeart/2005/8/layout/process1"/>
    <dgm:cxn modelId="{0C64E5D1-1BF9-467C-BFE9-4E46BE443F4B}" type="presParOf" srcId="{E29A7A01-105B-4AF4-870A-F378920F6775}" destId="{A4E35AA5-BEBC-4D43-AE3F-7FC8C5FA6EC6}" srcOrd="0" destOrd="0" presId="urn:microsoft.com/office/officeart/2005/8/layout/process1"/>
    <dgm:cxn modelId="{526C349F-C00A-4693-87E9-AD63381FE8F2}" type="presParOf" srcId="{E29A7A01-105B-4AF4-870A-F378920F6775}" destId="{8A037481-888D-4E84-AECF-35230B2DAA47}" srcOrd="1" destOrd="0" presId="urn:microsoft.com/office/officeart/2005/8/layout/process1"/>
    <dgm:cxn modelId="{2C908836-9BAB-4F8A-BB8C-7E7B90F9DDEB}" type="presParOf" srcId="{8A037481-888D-4E84-AECF-35230B2DAA47}" destId="{5A49CA86-9C45-4846-8879-BF6577CEC623}" srcOrd="0" destOrd="0" presId="urn:microsoft.com/office/officeart/2005/8/layout/process1"/>
    <dgm:cxn modelId="{513B1841-D7AA-49D3-A6E5-D89EC82A6D3F}" type="presParOf" srcId="{E29A7A01-105B-4AF4-870A-F378920F6775}" destId="{F9A64E93-B9C8-4185-8343-AD5619D0171D}" srcOrd="2" destOrd="0" presId="urn:microsoft.com/office/officeart/2005/8/layout/process1"/>
    <dgm:cxn modelId="{FEF4B85F-63BE-43BA-B8EF-5C1D68738D5E}" type="presParOf" srcId="{E29A7A01-105B-4AF4-870A-F378920F6775}" destId="{77F4FD31-37CD-481A-9D15-2045C377EBD1}" srcOrd="3" destOrd="0" presId="urn:microsoft.com/office/officeart/2005/8/layout/process1"/>
    <dgm:cxn modelId="{8443340F-A770-40AD-B1E9-3837A0044C29}" type="presParOf" srcId="{77F4FD31-37CD-481A-9D15-2045C377EBD1}" destId="{B5721CC2-10D9-4817-8DBC-EDD1573B0A76}" srcOrd="0" destOrd="0" presId="urn:microsoft.com/office/officeart/2005/8/layout/process1"/>
    <dgm:cxn modelId="{ACB5575F-9A70-4B66-BCB4-955F4A4BBF7D}" type="presParOf" srcId="{E29A7A01-105B-4AF4-870A-F378920F6775}" destId="{7F1AA19C-D8A9-4FB0-B53D-51AFC4E065C1}" srcOrd="4" destOrd="0" presId="urn:microsoft.com/office/officeart/2005/8/layout/process1"/>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35AA5-BEBC-4D43-AE3F-7FC8C5FA6EC6}">
      <dsp:nvSpPr>
        <dsp:cNvPr id="0" name=""/>
        <dsp:cNvSpPr/>
      </dsp:nvSpPr>
      <dsp:spPr>
        <a:xfrm>
          <a:off x="4040" y="0"/>
          <a:ext cx="2917112" cy="161674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latinLnBrk="1">
            <a:lnSpc>
              <a:spcPct val="90000"/>
            </a:lnSpc>
            <a:spcBef>
              <a:spcPct val="0"/>
            </a:spcBef>
            <a:spcAft>
              <a:spcPct val="35000"/>
            </a:spcAft>
            <a:buNone/>
          </a:pPr>
          <a:r>
            <a:rPr lang="en-US" altLang="ko-KR" sz="3600" kern="1200" dirty="0"/>
            <a:t>RUN1</a:t>
          </a:r>
        </a:p>
        <a:p>
          <a:pPr marL="0" lvl="0" indent="0" algn="ctr" defTabSz="1600200" latinLnBrk="1">
            <a:lnSpc>
              <a:spcPct val="90000"/>
            </a:lnSpc>
            <a:spcBef>
              <a:spcPct val="0"/>
            </a:spcBef>
            <a:spcAft>
              <a:spcPct val="35000"/>
            </a:spcAft>
            <a:buNone/>
          </a:pPr>
          <a:r>
            <a:rPr lang="en-US" altLang="ko-KR" sz="3600" kern="1200" dirty="0"/>
            <a:t>(2009-2013)</a:t>
          </a:r>
          <a:endParaRPr lang="ko-KR" altLang="en-US" sz="3600" kern="1200" dirty="0"/>
        </a:p>
      </dsp:txBody>
      <dsp:txXfrm>
        <a:off x="51393" y="47353"/>
        <a:ext cx="2822406" cy="1522035"/>
      </dsp:txXfrm>
    </dsp:sp>
    <dsp:sp modelId="{8A037481-888D-4E84-AECF-35230B2DAA47}">
      <dsp:nvSpPr>
        <dsp:cNvPr id="0" name=""/>
        <dsp:cNvSpPr/>
      </dsp:nvSpPr>
      <dsp:spPr>
        <a:xfrm>
          <a:off x="3212864" y="446648"/>
          <a:ext cx="618427" cy="7234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latinLnBrk="1">
            <a:lnSpc>
              <a:spcPct val="90000"/>
            </a:lnSpc>
            <a:spcBef>
              <a:spcPct val="0"/>
            </a:spcBef>
            <a:spcAft>
              <a:spcPct val="35000"/>
            </a:spcAft>
            <a:buNone/>
          </a:pPr>
          <a:endParaRPr lang="ko-KR" altLang="en-US" sz="1900" kern="1200"/>
        </a:p>
      </dsp:txBody>
      <dsp:txXfrm>
        <a:off x="3212864" y="591337"/>
        <a:ext cx="432899" cy="434065"/>
      </dsp:txXfrm>
    </dsp:sp>
    <dsp:sp modelId="{F9A64E93-B9C8-4185-8343-AD5619D0171D}">
      <dsp:nvSpPr>
        <dsp:cNvPr id="0" name=""/>
        <dsp:cNvSpPr/>
      </dsp:nvSpPr>
      <dsp:spPr>
        <a:xfrm>
          <a:off x="4087997" y="0"/>
          <a:ext cx="875892" cy="1616741"/>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latinLnBrk="1">
            <a:lnSpc>
              <a:spcPct val="90000"/>
            </a:lnSpc>
            <a:spcBef>
              <a:spcPct val="0"/>
            </a:spcBef>
            <a:spcAft>
              <a:spcPct val="35000"/>
            </a:spcAft>
            <a:buNone/>
          </a:pPr>
          <a:r>
            <a:rPr lang="en-US" altLang="ko-KR" sz="2400" kern="1200" dirty="0"/>
            <a:t>LS1</a:t>
          </a:r>
        </a:p>
        <a:p>
          <a:pPr marL="0" lvl="0" indent="0" algn="ctr" defTabSz="1066800" latinLnBrk="1">
            <a:lnSpc>
              <a:spcPct val="90000"/>
            </a:lnSpc>
            <a:spcBef>
              <a:spcPct val="0"/>
            </a:spcBef>
            <a:spcAft>
              <a:spcPct val="35000"/>
            </a:spcAft>
            <a:buNone/>
          </a:pPr>
          <a:r>
            <a:rPr lang="en-US" altLang="ko-KR" sz="2400" kern="1200" dirty="0"/>
            <a:t>2014</a:t>
          </a:r>
          <a:endParaRPr lang="ko-KR" altLang="en-US" sz="2400" kern="1200" dirty="0"/>
        </a:p>
      </dsp:txBody>
      <dsp:txXfrm>
        <a:off x="4113651" y="25654"/>
        <a:ext cx="824584" cy="1565433"/>
      </dsp:txXfrm>
    </dsp:sp>
    <dsp:sp modelId="{77F4FD31-37CD-481A-9D15-2045C377EBD1}">
      <dsp:nvSpPr>
        <dsp:cNvPr id="0" name=""/>
        <dsp:cNvSpPr/>
      </dsp:nvSpPr>
      <dsp:spPr>
        <a:xfrm>
          <a:off x="5255601" y="446648"/>
          <a:ext cx="618427" cy="7234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latinLnBrk="1">
            <a:lnSpc>
              <a:spcPct val="90000"/>
            </a:lnSpc>
            <a:spcBef>
              <a:spcPct val="0"/>
            </a:spcBef>
            <a:spcAft>
              <a:spcPct val="35000"/>
            </a:spcAft>
            <a:buNone/>
          </a:pPr>
          <a:endParaRPr lang="ko-KR" altLang="en-US" sz="1900" kern="1200"/>
        </a:p>
      </dsp:txBody>
      <dsp:txXfrm>
        <a:off x="5255601" y="591337"/>
        <a:ext cx="432899" cy="434065"/>
      </dsp:txXfrm>
    </dsp:sp>
    <dsp:sp modelId="{7F1AA19C-D8A9-4FB0-B53D-51AFC4E065C1}">
      <dsp:nvSpPr>
        <dsp:cNvPr id="0" name=""/>
        <dsp:cNvSpPr/>
      </dsp:nvSpPr>
      <dsp:spPr>
        <a:xfrm>
          <a:off x="6130735" y="0"/>
          <a:ext cx="2917112" cy="161674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latinLnBrk="1">
            <a:lnSpc>
              <a:spcPct val="90000"/>
            </a:lnSpc>
            <a:spcBef>
              <a:spcPct val="0"/>
            </a:spcBef>
            <a:spcAft>
              <a:spcPct val="35000"/>
            </a:spcAft>
            <a:buNone/>
          </a:pPr>
          <a:r>
            <a:rPr lang="en-US" altLang="ko-KR" sz="3600" kern="1200" dirty="0"/>
            <a:t>RUN2</a:t>
          </a:r>
        </a:p>
        <a:p>
          <a:pPr marL="0" lvl="0" indent="0" algn="ctr" defTabSz="1600200" latinLnBrk="1">
            <a:lnSpc>
              <a:spcPct val="90000"/>
            </a:lnSpc>
            <a:spcBef>
              <a:spcPct val="0"/>
            </a:spcBef>
            <a:spcAft>
              <a:spcPct val="35000"/>
            </a:spcAft>
            <a:buNone/>
          </a:pPr>
          <a:r>
            <a:rPr lang="en-US" altLang="ko-KR" sz="3600" kern="1200" dirty="0"/>
            <a:t>2015-2018</a:t>
          </a:r>
        </a:p>
      </dsp:txBody>
      <dsp:txXfrm>
        <a:off x="6178088" y="47353"/>
        <a:ext cx="2822406" cy="1522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35AA5-BEBC-4D43-AE3F-7FC8C5FA6EC6}">
      <dsp:nvSpPr>
        <dsp:cNvPr id="0" name=""/>
        <dsp:cNvSpPr/>
      </dsp:nvSpPr>
      <dsp:spPr>
        <a:xfrm>
          <a:off x="4040" y="0"/>
          <a:ext cx="2917112" cy="161674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latinLnBrk="1">
            <a:lnSpc>
              <a:spcPct val="90000"/>
            </a:lnSpc>
            <a:spcBef>
              <a:spcPct val="0"/>
            </a:spcBef>
            <a:spcAft>
              <a:spcPct val="35000"/>
            </a:spcAft>
            <a:buNone/>
          </a:pPr>
          <a:r>
            <a:rPr lang="en-US" altLang="ko-KR" sz="3600" kern="1200" dirty="0"/>
            <a:t>RUN1</a:t>
          </a:r>
        </a:p>
        <a:p>
          <a:pPr marL="0" lvl="0" indent="0" algn="ctr" defTabSz="1600200" latinLnBrk="1">
            <a:lnSpc>
              <a:spcPct val="90000"/>
            </a:lnSpc>
            <a:spcBef>
              <a:spcPct val="0"/>
            </a:spcBef>
            <a:spcAft>
              <a:spcPct val="35000"/>
            </a:spcAft>
            <a:buNone/>
          </a:pPr>
          <a:r>
            <a:rPr lang="en-US" altLang="ko-KR" sz="3600" kern="1200" dirty="0"/>
            <a:t>(2009-2013)</a:t>
          </a:r>
          <a:endParaRPr lang="ko-KR" altLang="en-US" sz="3600" kern="1200" dirty="0"/>
        </a:p>
      </dsp:txBody>
      <dsp:txXfrm>
        <a:off x="51393" y="47353"/>
        <a:ext cx="2822406" cy="1522035"/>
      </dsp:txXfrm>
    </dsp:sp>
    <dsp:sp modelId="{8A037481-888D-4E84-AECF-35230B2DAA47}">
      <dsp:nvSpPr>
        <dsp:cNvPr id="0" name=""/>
        <dsp:cNvSpPr/>
      </dsp:nvSpPr>
      <dsp:spPr>
        <a:xfrm>
          <a:off x="3212864" y="446648"/>
          <a:ext cx="618427" cy="7234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latinLnBrk="1">
            <a:lnSpc>
              <a:spcPct val="90000"/>
            </a:lnSpc>
            <a:spcBef>
              <a:spcPct val="0"/>
            </a:spcBef>
            <a:spcAft>
              <a:spcPct val="35000"/>
            </a:spcAft>
            <a:buNone/>
          </a:pPr>
          <a:endParaRPr lang="ko-KR" altLang="en-US" sz="1900" kern="1200"/>
        </a:p>
      </dsp:txBody>
      <dsp:txXfrm>
        <a:off x="3212864" y="591337"/>
        <a:ext cx="432899" cy="434065"/>
      </dsp:txXfrm>
    </dsp:sp>
    <dsp:sp modelId="{F9A64E93-B9C8-4185-8343-AD5619D0171D}">
      <dsp:nvSpPr>
        <dsp:cNvPr id="0" name=""/>
        <dsp:cNvSpPr/>
      </dsp:nvSpPr>
      <dsp:spPr>
        <a:xfrm>
          <a:off x="4087997" y="0"/>
          <a:ext cx="875892" cy="1616741"/>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latinLnBrk="1">
            <a:lnSpc>
              <a:spcPct val="90000"/>
            </a:lnSpc>
            <a:spcBef>
              <a:spcPct val="0"/>
            </a:spcBef>
            <a:spcAft>
              <a:spcPct val="35000"/>
            </a:spcAft>
            <a:buNone/>
          </a:pPr>
          <a:r>
            <a:rPr lang="en-US" altLang="ko-KR" sz="2400" kern="1200" dirty="0"/>
            <a:t>LS1</a:t>
          </a:r>
        </a:p>
        <a:p>
          <a:pPr marL="0" lvl="0" indent="0" algn="ctr" defTabSz="1066800" latinLnBrk="1">
            <a:lnSpc>
              <a:spcPct val="90000"/>
            </a:lnSpc>
            <a:spcBef>
              <a:spcPct val="0"/>
            </a:spcBef>
            <a:spcAft>
              <a:spcPct val="35000"/>
            </a:spcAft>
            <a:buNone/>
          </a:pPr>
          <a:r>
            <a:rPr lang="en-US" altLang="ko-KR" sz="2400" kern="1200" dirty="0"/>
            <a:t>2014</a:t>
          </a:r>
          <a:endParaRPr lang="ko-KR" altLang="en-US" sz="2400" kern="1200" dirty="0"/>
        </a:p>
      </dsp:txBody>
      <dsp:txXfrm>
        <a:off x="4113651" y="25654"/>
        <a:ext cx="824584" cy="1565433"/>
      </dsp:txXfrm>
    </dsp:sp>
    <dsp:sp modelId="{77F4FD31-37CD-481A-9D15-2045C377EBD1}">
      <dsp:nvSpPr>
        <dsp:cNvPr id="0" name=""/>
        <dsp:cNvSpPr/>
      </dsp:nvSpPr>
      <dsp:spPr>
        <a:xfrm>
          <a:off x="5255601" y="446648"/>
          <a:ext cx="618427" cy="7234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latinLnBrk="1">
            <a:lnSpc>
              <a:spcPct val="90000"/>
            </a:lnSpc>
            <a:spcBef>
              <a:spcPct val="0"/>
            </a:spcBef>
            <a:spcAft>
              <a:spcPct val="35000"/>
            </a:spcAft>
            <a:buNone/>
          </a:pPr>
          <a:endParaRPr lang="ko-KR" altLang="en-US" sz="1900" kern="1200"/>
        </a:p>
      </dsp:txBody>
      <dsp:txXfrm>
        <a:off x="5255601" y="591337"/>
        <a:ext cx="432899" cy="434065"/>
      </dsp:txXfrm>
    </dsp:sp>
    <dsp:sp modelId="{7F1AA19C-D8A9-4FB0-B53D-51AFC4E065C1}">
      <dsp:nvSpPr>
        <dsp:cNvPr id="0" name=""/>
        <dsp:cNvSpPr/>
      </dsp:nvSpPr>
      <dsp:spPr>
        <a:xfrm>
          <a:off x="6130735" y="0"/>
          <a:ext cx="2917112" cy="161674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latinLnBrk="1">
            <a:lnSpc>
              <a:spcPct val="90000"/>
            </a:lnSpc>
            <a:spcBef>
              <a:spcPct val="0"/>
            </a:spcBef>
            <a:spcAft>
              <a:spcPct val="35000"/>
            </a:spcAft>
            <a:buNone/>
          </a:pPr>
          <a:r>
            <a:rPr lang="en-US" altLang="ko-KR" sz="3600" kern="1200" dirty="0"/>
            <a:t>RUN2</a:t>
          </a:r>
        </a:p>
        <a:p>
          <a:pPr marL="0" lvl="0" indent="0" algn="ctr" defTabSz="1600200" latinLnBrk="1">
            <a:lnSpc>
              <a:spcPct val="90000"/>
            </a:lnSpc>
            <a:spcBef>
              <a:spcPct val="0"/>
            </a:spcBef>
            <a:spcAft>
              <a:spcPct val="35000"/>
            </a:spcAft>
            <a:buNone/>
          </a:pPr>
          <a:r>
            <a:rPr lang="en-US" altLang="ko-KR" sz="3600" kern="1200" dirty="0"/>
            <a:t>2015-2018</a:t>
          </a:r>
        </a:p>
      </dsp:txBody>
      <dsp:txXfrm>
        <a:off x="6178088" y="47353"/>
        <a:ext cx="2822406" cy="15220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35AA5-BEBC-4D43-AE3F-7FC8C5FA6EC6}">
      <dsp:nvSpPr>
        <dsp:cNvPr id="0" name=""/>
        <dsp:cNvSpPr/>
      </dsp:nvSpPr>
      <dsp:spPr>
        <a:xfrm>
          <a:off x="1398" y="0"/>
          <a:ext cx="2281879" cy="1616741"/>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latinLnBrk="1">
            <a:lnSpc>
              <a:spcPct val="90000"/>
            </a:lnSpc>
            <a:spcBef>
              <a:spcPct val="0"/>
            </a:spcBef>
            <a:spcAft>
              <a:spcPct val="35000"/>
            </a:spcAft>
            <a:buNone/>
          </a:pPr>
          <a:r>
            <a:rPr lang="en-US" altLang="ko-KR" sz="2400" kern="1200" dirty="0"/>
            <a:t>RUN2</a:t>
          </a:r>
        </a:p>
        <a:p>
          <a:pPr marL="0" lvl="0" indent="0" algn="ctr" defTabSz="1066800" latinLnBrk="1">
            <a:lnSpc>
              <a:spcPct val="90000"/>
            </a:lnSpc>
            <a:spcBef>
              <a:spcPct val="0"/>
            </a:spcBef>
            <a:spcAft>
              <a:spcPct val="35000"/>
            </a:spcAft>
            <a:buNone/>
          </a:pPr>
          <a:r>
            <a:rPr lang="en-US" altLang="ko-KR" sz="2400" kern="1200" dirty="0"/>
            <a:t>(2015-2018)</a:t>
          </a:r>
          <a:endParaRPr lang="ko-KR" altLang="en-US" sz="2400" kern="1200" dirty="0"/>
        </a:p>
      </dsp:txBody>
      <dsp:txXfrm>
        <a:off x="48751" y="47353"/>
        <a:ext cx="2187173" cy="1522035"/>
      </dsp:txXfrm>
    </dsp:sp>
    <dsp:sp modelId="{8A037481-888D-4E84-AECF-35230B2DAA47}">
      <dsp:nvSpPr>
        <dsp:cNvPr id="0" name=""/>
        <dsp:cNvSpPr/>
      </dsp:nvSpPr>
      <dsp:spPr>
        <a:xfrm>
          <a:off x="2605485" y="408832"/>
          <a:ext cx="683081" cy="7990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latinLnBrk="1">
            <a:lnSpc>
              <a:spcPct val="90000"/>
            </a:lnSpc>
            <a:spcBef>
              <a:spcPct val="0"/>
            </a:spcBef>
            <a:spcAft>
              <a:spcPct val="35000"/>
            </a:spcAft>
            <a:buNone/>
          </a:pPr>
          <a:endParaRPr lang="ko-KR" altLang="en-US" sz="3400" kern="1200"/>
        </a:p>
      </dsp:txBody>
      <dsp:txXfrm>
        <a:off x="2605485" y="568647"/>
        <a:ext cx="478157" cy="479446"/>
      </dsp:txXfrm>
    </dsp:sp>
    <dsp:sp modelId="{F9A64E93-B9C8-4185-8343-AD5619D0171D}">
      <dsp:nvSpPr>
        <dsp:cNvPr id="0" name=""/>
        <dsp:cNvSpPr/>
      </dsp:nvSpPr>
      <dsp:spPr>
        <a:xfrm>
          <a:off x="3572110" y="0"/>
          <a:ext cx="967462" cy="1616741"/>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latinLnBrk="1">
            <a:lnSpc>
              <a:spcPct val="90000"/>
            </a:lnSpc>
            <a:spcBef>
              <a:spcPct val="0"/>
            </a:spcBef>
            <a:spcAft>
              <a:spcPct val="35000"/>
            </a:spcAft>
            <a:buNone/>
          </a:pPr>
          <a:r>
            <a:rPr lang="en-US" altLang="ko-KR" sz="1800" kern="1200" dirty="0"/>
            <a:t>LS2</a:t>
          </a:r>
        </a:p>
        <a:p>
          <a:pPr marL="0" lvl="0" indent="0" algn="ctr" defTabSz="800100" latinLnBrk="1">
            <a:lnSpc>
              <a:spcPct val="90000"/>
            </a:lnSpc>
            <a:spcBef>
              <a:spcPct val="0"/>
            </a:spcBef>
            <a:spcAft>
              <a:spcPct val="35000"/>
            </a:spcAft>
            <a:buNone/>
          </a:pPr>
          <a:r>
            <a:rPr lang="en-US" altLang="ko-KR" sz="1800" kern="1200" dirty="0"/>
            <a:t>2019-2021</a:t>
          </a:r>
          <a:endParaRPr lang="ko-KR" altLang="en-US" sz="1800" kern="1200" dirty="0"/>
        </a:p>
      </dsp:txBody>
      <dsp:txXfrm>
        <a:off x="3600446" y="28336"/>
        <a:ext cx="910790" cy="1560069"/>
      </dsp:txXfrm>
    </dsp:sp>
    <dsp:sp modelId="{77F4FD31-37CD-481A-9D15-2045C377EBD1}">
      <dsp:nvSpPr>
        <dsp:cNvPr id="0" name=""/>
        <dsp:cNvSpPr/>
      </dsp:nvSpPr>
      <dsp:spPr>
        <a:xfrm>
          <a:off x="4861781" y="408832"/>
          <a:ext cx="683081" cy="7990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latinLnBrk="1">
            <a:lnSpc>
              <a:spcPct val="90000"/>
            </a:lnSpc>
            <a:spcBef>
              <a:spcPct val="0"/>
            </a:spcBef>
            <a:spcAft>
              <a:spcPct val="35000"/>
            </a:spcAft>
            <a:buNone/>
          </a:pPr>
          <a:endParaRPr lang="ko-KR" altLang="en-US" sz="3400" kern="1200"/>
        </a:p>
      </dsp:txBody>
      <dsp:txXfrm>
        <a:off x="4861781" y="568647"/>
        <a:ext cx="478157" cy="479446"/>
      </dsp:txXfrm>
    </dsp:sp>
    <dsp:sp modelId="{7F1AA19C-D8A9-4FB0-B53D-51AFC4E065C1}">
      <dsp:nvSpPr>
        <dsp:cNvPr id="0" name=""/>
        <dsp:cNvSpPr/>
      </dsp:nvSpPr>
      <dsp:spPr>
        <a:xfrm>
          <a:off x="5828406" y="0"/>
          <a:ext cx="3222083" cy="161674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latinLnBrk="1">
            <a:lnSpc>
              <a:spcPct val="90000"/>
            </a:lnSpc>
            <a:spcBef>
              <a:spcPct val="0"/>
            </a:spcBef>
            <a:spcAft>
              <a:spcPct val="35000"/>
            </a:spcAft>
            <a:buNone/>
          </a:pPr>
          <a:r>
            <a:rPr lang="en-US" altLang="ko-KR" sz="3600" kern="1200" dirty="0"/>
            <a:t>RUN3</a:t>
          </a:r>
        </a:p>
        <a:p>
          <a:pPr marL="0" lvl="0" indent="0" algn="ctr" defTabSz="1600200" latinLnBrk="1">
            <a:lnSpc>
              <a:spcPct val="90000"/>
            </a:lnSpc>
            <a:spcBef>
              <a:spcPct val="0"/>
            </a:spcBef>
            <a:spcAft>
              <a:spcPct val="35000"/>
            </a:spcAft>
            <a:buNone/>
          </a:pPr>
          <a:r>
            <a:rPr lang="en-US" altLang="ko-KR" sz="3600" kern="1200" dirty="0"/>
            <a:t>2022-2025</a:t>
          </a:r>
        </a:p>
      </dsp:txBody>
      <dsp:txXfrm>
        <a:off x="5875759" y="47353"/>
        <a:ext cx="3127377" cy="15220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35AA5-BEBC-4D43-AE3F-7FC8C5FA6EC6}">
      <dsp:nvSpPr>
        <dsp:cNvPr id="0" name=""/>
        <dsp:cNvSpPr/>
      </dsp:nvSpPr>
      <dsp:spPr>
        <a:xfrm>
          <a:off x="1398" y="0"/>
          <a:ext cx="2281879" cy="1616741"/>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latinLnBrk="1">
            <a:lnSpc>
              <a:spcPct val="90000"/>
            </a:lnSpc>
            <a:spcBef>
              <a:spcPct val="0"/>
            </a:spcBef>
            <a:spcAft>
              <a:spcPct val="35000"/>
            </a:spcAft>
            <a:buNone/>
          </a:pPr>
          <a:r>
            <a:rPr lang="en-US" altLang="ko-KR" sz="2400" kern="1200" dirty="0"/>
            <a:t>RUN4</a:t>
          </a:r>
        </a:p>
        <a:p>
          <a:pPr marL="0" lvl="0" indent="0" algn="ctr" defTabSz="1066800" latinLnBrk="1">
            <a:lnSpc>
              <a:spcPct val="90000"/>
            </a:lnSpc>
            <a:spcBef>
              <a:spcPct val="0"/>
            </a:spcBef>
            <a:spcAft>
              <a:spcPct val="35000"/>
            </a:spcAft>
            <a:buNone/>
          </a:pPr>
          <a:r>
            <a:rPr lang="en-US" altLang="ko-KR" sz="2400" kern="1200" dirty="0"/>
            <a:t>(2029-2032)</a:t>
          </a:r>
          <a:endParaRPr lang="ko-KR" altLang="en-US" sz="2400" kern="1200" dirty="0"/>
        </a:p>
      </dsp:txBody>
      <dsp:txXfrm>
        <a:off x="48751" y="47353"/>
        <a:ext cx="2187173" cy="1522035"/>
      </dsp:txXfrm>
    </dsp:sp>
    <dsp:sp modelId="{8A037481-888D-4E84-AECF-35230B2DAA47}">
      <dsp:nvSpPr>
        <dsp:cNvPr id="0" name=""/>
        <dsp:cNvSpPr/>
      </dsp:nvSpPr>
      <dsp:spPr>
        <a:xfrm>
          <a:off x="2605485" y="408832"/>
          <a:ext cx="683081" cy="7990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latinLnBrk="1">
            <a:lnSpc>
              <a:spcPct val="90000"/>
            </a:lnSpc>
            <a:spcBef>
              <a:spcPct val="0"/>
            </a:spcBef>
            <a:spcAft>
              <a:spcPct val="35000"/>
            </a:spcAft>
            <a:buNone/>
          </a:pPr>
          <a:endParaRPr lang="ko-KR" altLang="en-US" sz="3400" kern="1200"/>
        </a:p>
      </dsp:txBody>
      <dsp:txXfrm>
        <a:off x="2605485" y="568647"/>
        <a:ext cx="478157" cy="479446"/>
      </dsp:txXfrm>
    </dsp:sp>
    <dsp:sp modelId="{F9A64E93-B9C8-4185-8343-AD5619D0171D}">
      <dsp:nvSpPr>
        <dsp:cNvPr id="0" name=""/>
        <dsp:cNvSpPr/>
      </dsp:nvSpPr>
      <dsp:spPr>
        <a:xfrm>
          <a:off x="3572110" y="0"/>
          <a:ext cx="967462" cy="1616741"/>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latinLnBrk="1">
            <a:lnSpc>
              <a:spcPct val="90000"/>
            </a:lnSpc>
            <a:spcBef>
              <a:spcPct val="0"/>
            </a:spcBef>
            <a:spcAft>
              <a:spcPct val="35000"/>
            </a:spcAft>
            <a:buNone/>
          </a:pPr>
          <a:r>
            <a:rPr lang="en-US" altLang="ko-KR" sz="1800" kern="1200" dirty="0"/>
            <a:t>LS4</a:t>
          </a:r>
        </a:p>
        <a:p>
          <a:pPr marL="0" lvl="0" indent="0" algn="ctr" defTabSz="800100" latinLnBrk="1">
            <a:lnSpc>
              <a:spcPct val="90000"/>
            </a:lnSpc>
            <a:spcBef>
              <a:spcPct val="0"/>
            </a:spcBef>
            <a:spcAft>
              <a:spcPct val="35000"/>
            </a:spcAft>
            <a:buNone/>
          </a:pPr>
          <a:r>
            <a:rPr lang="en-US" altLang="ko-KR" sz="1800" kern="1200" dirty="0"/>
            <a:t>2033-2034</a:t>
          </a:r>
          <a:endParaRPr lang="ko-KR" altLang="en-US" sz="1800" kern="1200" dirty="0"/>
        </a:p>
      </dsp:txBody>
      <dsp:txXfrm>
        <a:off x="3600446" y="28336"/>
        <a:ext cx="910790" cy="1560069"/>
      </dsp:txXfrm>
    </dsp:sp>
    <dsp:sp modelId="{77F4FD31-37CD-481A-9D15-2045C377EBD1}">
      <dsp:nvSpPr>
        <dsp:cNvPr id="0" name=""/>
        <dsp:cNvSpPr/>
      </dsp:nvSpPr>
      <dsp:spPr>
        <a:xfrm>
          <a:off x="4861781" y="408832"/>
          <a:ext cx="683081" cy="7990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latinLnBrk="1">
            <a:lnSpc>
              <a:spcPct val="90000"/>
            </a:lnSpc>
            <a:spcBef>
              <a:spcPct val="0"/>
            </a:spcBef>
            <a:spcAft>
              <a:spcPct val="35000"/>
            </a:spcAft>
            <a:buNone/>
          </a:pPr>
          <a:endParaRPr lang="ko-KR" altLang="en-US" sz="3400" kern="1200"/>
        </a:p>
      </dsp:txBody>
      <dsp:txXfrm>
        <a:off x="4861781" y="568647"/>
        <a:ext cx="478157" cy="479446"/>
      </dsp:txXfrm>
    </dsp:sp>
    <dsp:sp modelId="{7F1AA19C-D8A9-4FB0-B53D-51AFC4E065C1}">
      <dsp:nvSpPr>
        <dsp:cNvPr id="0" name=""/>
        <dsp:cNvSpPr/>
      </dsp:nvSpPr>
      <dsp:spPr>
        <a:xfrm>
          <a:off x="5828406" y="0"/>
          <a:ext cx="3222083" cy="161674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latinLnBrk="1">
            <a:lnSpc>
              <a:spcPct val="90000"/>
            </a:lnSpc>
            <a:spcBef>
              <a:spcPct val="0"/>
            </a:spcBef>
            <a:spcAft>
              <a:spcPct val="35000"/>
            </a:spcAft>
            <a:buNone/>
          </a:pPr>
          <a:r>
            <a:rPr lang="en-US" altLang="ko-KR" sz="3600" kern="1200" dirty="0"/>
            <a:t>RUN5</a:t>
          </a:r>
        </a:p>
        <a:p>
          <a:pPr marL="0" lvl="0" indent="0" algn="ctr" defTabSz="1600200" latinLnBrk="1">
            <a:lnSpc>
              <a:spcPct val="90000"/>
            </a:lnSpc>
            <a:spcBef>
              <a:spcPct val="0"/>
            </a:spcBef>
            <a:spcAft>
              <a:spcPct val="35000"/>
            </a:spcAft>
            <a:buNone/>
          </a:pPr>
          <a:r>
            <a:rPr lang="en-US" altLang="ko-KR" sz="3600" kern="1200" dirty="0"/>
            <a:t>2035</a:t>
          </a:r>
        </a:p>
      </dsp:txBody>
      <dsp:txXfrm>
        <a:off x="5875759" y="47353"/>
        <a:ext cx="3127377" cy="152203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9-30T08:13:41.428"/>
    </inkml:context>
    <inkml:brush xml:id="br0">
      <inkml:brushProperty name="width" value="0.05" units="cm"/>
      <inkml:brushProperty name="height" value="0.05" units="cm"/>
    </inkml:brush>
  </inkml:definitions>
  <inkml:trace contextRef="#ctx0" brushRef="#br0">13 14 2911 0 0,'-3'-2'256'0'0,"1"1"-192"0"0,1-1-64 0 0,1 1 0 0 0,-2-1 0 0 0,1 1 0 0 0,-2-4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44DB7-0FEB-4FBA-8FBB-534DA7286AE1}" type="datetimeFigureOut">
              <a:rPr lang="ko-KR" altLang="en-US" smtClean="0"/>
              <a:t>2022-10-01</a:t>
            </a:fld>
            <a:endParaRPr lang="ko-KR" altLang="en-US"/>
          </a:p>
        </p:txBody>
      </p:sp>
      <p:sp>
        <p:nvSpPr>
          <p:cNvPr id="4" name="슬라이드 이미지 개체 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D208F-A17C-4642-813B-4274F7685E34}" type="slidenum">
              <a:rPr lang="ko-KR" altLang="en-US" smtClean="0"/>
              <a:t>‹#›</a:t>
            </a:fld>
            <a:endParaRPr lang="ko-KR" altLang="en-US"/>
          </a:p>
        </p:txBody>
      </p:sp>
    </p:spTree>
    <p:extLst>
      <p:ext uri="{BB962C8B-B14F-4D97-AF65-F5344CB8AC3E}">
        <p14:creationId xmlns:p14="http://schemas.microsoft.com/office/powerpoint/2010/main" val="270256025"/>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ms-results.web.cern.ch/cms-results/public-results/preliminary-results/HIN-19-005/index.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953D208F-A17C-4642-813B-4274F7685E34}" type="slidenum">
              <a:rPr lang="ko-KR" altLang="en-US" smtClean="0"/>
              <a:t>3</a:t>
            </a:fld>
            <a:endParaRPr lang="ko-KR" altLang="en-US"/>
          </a:p>
        </p:txBody>
      </p:sp>
    </p:spTree>
    <p:extLst>
      <p:ext uri="{BB962C8B-B14F-4D97-AF65-F5344CB8AC3E}">
        <p14:creationId xmlns:p14="http://schemas.microsoft.com/office/powerpoint/2010/main" val="1734540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953D208F-A17C-4642-813B-4274F7685E34}" type="slidenum">
              <a:rPr lang="ko-KR" altLang="en-US" smtClean="0"/>
              <a:t>14</a:t>
            </a:fld>
            <a:endParaRPr lang="ko-KR" altLang="en-US"/>
          </a:p>
        </p:txBody>
      </p:sp>
    </p:spTree>
    <p:extLst>
      <p:ext uri="{BB962C8B-B14F-4D97-AF65-F5344CB8AC3E}">
        <p14:creationId xmlns:p14="http://schemas.microsoft.com/office/powerpoint/2010/main" val="200447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953D208F-A17C-4642-813B-4274F7685E34}" type="slidenum">
              <a:rPr lang="ko-KR" altLang="en-US" smtClean="0"/>
              <a:t>15</a:t>
            </a:fld>
            <a:endParaRPr lang="ko-KR" altLang="en-US"/>
          </a:p>
        </p:txBody>
      </p:sp>
    </p:spTree>
    <p:extLst>
      <p:ext uri="{BB962C8B-B14F-4D97-AF65-F5344CB8AC3E}">
        <p14:creationId xmlns:p14="http://schemas.microsoft.com/office/powerpoint/2010/main" val="4192340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953D208F-A17C-4642-813B-4274F7685E34}" type="slidenum">
              <a:rPr lang="ko-KR" altLang="en-US" smtClean="0"/>
              <a:t>16</a:t>
            </a:fld>
            <a:endParaRPr lang="ko-KR" altLang="en-US"/>
          </a:p>
        </p:txBody>
      </p:sp>
    </p:spTree>
    <p:extLst>
      <p:ext uri="{BB962C8B-B14F-4D97-AF65-F5344CB8AC3E}">
        <p14:creationId xmlns:p14="http://schemas.microsoft.com/office/powerpoint/2010/main" val="3928342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953D208F-A17C-4642-813B-4274F7685E34}" type="slidenum">
              <a:rPr lang="ko-KR" altLang="en-US" smtClean="0"/>
              <a:t>17</a:t>
            </a:fld>
            <a:endParaRPr lang="ko-KR" altLang="en-US"/>
          </a:p>
        </p:txBody>
      </p:sp>
    </p:spTree>
    <p:extLst>
      <p:ext uri="{BB962C8B-B14F-4D97-AF65-F5344CB8AC3E}">
        <p14:creationId xmlns:p14="http://schemas.microsoft.com/office/powerpoint/2010/main" val="142331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953D208F-A17C-4642-813B-4274F7685E34}" type="slidenum">
              <a:rPr lang="ko-KR" altLang="en-US" smtClean="0"/>
              <a:t>18</a:t>
            </a:fld>
            <a:endParaRPr lang="ko-KR" altLang="en-US"/>
          </a:p>
        </p:txBody>
      </p:sp>
    </p:spTree>
    <p:extLst>
      <p:ext uri="{BB962C8B-B14F-4D97-AF65-F5344CB8AC3E}">
        <p14:creationId xmlns:p14="http://schemas.microsoft.com/office/powerpoint/2010/main" val="4000399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New strong and useful tool for exotic particles</a:t>
            </a:r>
            <a:endParaRPr lang="ko-KR" altLang="en-US" dirty="0"/>
          </a:p>
        </p:txBody>
      </p:sp>
      <p:sp>
        <p:nvSpPr>
          <p:cNvPr id="4" name="슬라이드 번호 개체 틀 3"/>
          <p:cNvSpPr>
            <a:spLocks noGrp="1"/>
          </p:cNvSpPr>
          <p:nvPr>
            <p:ph type="sldNum" sz="quarter" idx="5"/>
          </p:nvPr>
        </p:nvSpPr>
        <p:spPr/>
        <p:txBody>
          <a:bodyPr/>
          <a:lstStyle/>
          <a:p>
            <a:fld id="{953D208F-A17C-4642-813B-4274F7685E34}" type="slidenum">
              <a:rPr lang="ko-KR" altLang="en-US" smtClean="0"/>
              <a:t>24</a:t>
            </a:fld>
            <a:endParaRPr lang="ko-KR" altLang="en-US"/>
          </a:p>
        </p:txBody>
      </p:sp>
    </p:spTree>
    <p:extLst>
      <p:ext uri="{BB962C8B-B14F-4D97-AF65-F5344CB8AC3E}">
        <p14:creationId xmlns:p14="http://schemas.microsoft.com/office/powerpoint/2010/main" val="2624949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953D208F-A17C-4642-813B-4274F7685E34}" type="slidenum">
              <a:rPr lang="ko-KR" altLang="en-US" smtClean="0"/>
              <a:t>26</a:t>
            </a:fld>
            <a:endParaRPr lang="ko-KR" altLang="en-US"/>
          </a:p>
        </p:txBody>
      </p:sp>
    </p:spTree>
    <p:extLst>
      <p:ext uri="{BB962C8B-B14F-4D97-AF65-F5344CB8AC3E}">
        <p14:creationId xmlns:p14="http://schemas.microsoft.com/office/powerpoint/2010/main" val="1285594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953D208F-A17C-4642-813B-4274F7685E34}" type="slidenum">
              <a:rPr lang="ko-KR" altLang="en-US" smtClean="0"/>
              <a:t>27</a:t>
            </a:fld>
            <a:endParaRPr lang="ko-KR" altLang="en-US"/>
          </a:p>
        </p:txBody>
      </p:sp>
    </p:spTree>
    <p:extLst>
      <p:ext uri="{BB962C8B-B14F-4D97-AF65-F5344CB8AC3E}">
        <p14:creationId xmlns:p14="http://schemas.microsoft.com/office/powerpoint/2010/main" val="2470219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953D208F-A17C-4642-813B-4274F7685E34}" type="slidenum">
              <a:rPr lang="ko-KR" altLang="en-US" smtClean="0"/>
              <a:t>4</a:t>
            </a:fld>
            <a:endParaRPr lang="ko-KR" altLang="en-US"/>
          </a:p>
        </p:txBody>
      </p:sp>
    </p:spTree>
    <p:extLst>
      <p:ext uri="{BB962C8B-B14F-4D97-AF65-F5344CB8AC3E}">
        <p14:creationId xmlns:p14="http://schemas.microsoft.com/office/powerpoint/2010/main" val="3163598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953D208F-A17C-4642-813B-4274F7685E34}" type="slidenum">
              <a:rPr lang="ko-KR" altLang="en-US" smtClean="0"/>
              <a:t>5</a:t>
            </a:fld>
            <a:endParaRPr lang="ko-KR" altLang="en-US"/>
          </a:p>
        </p:txBody>
      </p:sp>
    </p:spTree>
    <p:extLst>
      <p:ext uri="{BB962C8B-B14F-4D97-AF65-F5344CB8AC3E}">
        <p14:creationId xmlns:p14="http://schemas.microsoft.com/office/powerpoint/2010/main" val="3731034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953D208F-A17C-4642-813B-4274F7685E34}" type="slidenum">
              <a:rPr lang="ko-KR" altLang="en-US" smtClean="0"/>
              <a:t>6</a:t>
            </a:fld>
            <a:endParaRPr lang="ko-KR" altLang="en-US"/>
          </a:p>
        </p:txBody>
      </p:sp>
    </p:spTree>
    <p:extLst>
      <p:ext uri="{BB962C8B-B14F-4D97-AF65-F5344CB8AC3E}">
        <p14:creationId xmlns:p14="http://schemas.microsoft.com/office/powerpoint/2010/main" val="410577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0" i="0" dirty="0">
                <a:solidFill>
                  <a:srgbClr val="111111"/>
                </a:solidFill>
                <a:effectLst/>
                <a:latin typeface="Open Sans" panose="020B0606030504020204" pitchFamily="34" charset="0"/>
              </a:rPr>
              <a:t>If the resonance is large, it is easier to get destroyed by the surrounding activity, and CMS physicists plan to use this interaction with the medium to provide valuable input into understanding the composition of the X(3872) resonance. </a:t>
            </a:r>
            <a:r>
              <a:rPr lang="en-US" altLang="ko-KR" b="0" i="0" u="sng" dirty="0">
                <a:solidFill>
                  <a:srgbClr val="111111"/>
                </a:solidFill>
                <a:effectLst/>
                <a:latin typeface="Open Sans" panose="020B0606030504020204" pitchFamily="34" charset="0"/>
                <a:hlinkClick r:id="rId3"/>
              </a:rPr>
              <a:t>link</a:t>
            </a:r>
            <a:endParaRPr lang="ko-KR" altLang="en-US" dirty="0"/>
          </a:p>
        </p:txBody>
      </p:sp>
      <p:sp>
        <p:nvSpPr>
          <p:cNvPr id="4" name="슬라이드 번호 개체 틀 3"/>
          <p:cNvSpPr>
            <a:spLocks noGrp="1"/>
          </p:cNvSpPr>
          <p:nvPr>
            <p:ph type="sldNum" sz="quarter" idx="5"/>
          </p:nvPr>
        </p:nvSpPr>
        <p:spPr/>
        <p:txBody>
          <a:bodyPr/>
          <a:lstStyle/>
          <a:p>
            <a:fld id="{953D208F-A17C-4642-813B-4274F7685E34}" type="slidenum">
              <a:rPr lang="ko-KR" altLang="en-US" smtClean="0"/>
              <a:t>7</a:t>
            </a:fld>
            <a:endParaRPr lang="ko-KR" altLang="en-US"/>
          </a:p>
        </p:txBody>
      </p:sp>
    </p:spTree>
    <p:extLst>
      <p:ext uri="{BB962C8B-B14F-4D97-AF65-F5344CB8AC3E}">
        <p14:creationId xmlns:p14="http://schemas.microsoft.com/office/powerpoint/2010/main" val="3757995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LHC setting for proton beam energy of 6.8 </a:t>
                </a:r>
                <a:r>
                  <a:rPr lang="en-US" altLang="ko-KR" dirty="0" err="1"/>
                  <a:t>TeV</a:t>
                </a:r>
                <a:r>
                  <a:rPr lang="en-US" altLang="ko-KR" dirty="0"/>
                  <a:t>, Pb-Pb </a:t>
                </a:r>
                <a14:m>
                  <m:oMath xmlns:m="http://schemas.openxmlformats.org/officeDocument/2006/math">
                    <m:rad>
                      <m:radPr>
                        <m:degHide m:val="on"/>
                        <m:ctrlPr>
                          <a:rPr kumimoji="1" lang="en-US" altLang="ko-KR" sz="1200" b="0" i="1" smtClean="0">
                            <a:solidFill>
                              <a:schemeClr val="bg1"/>
                            </a:solidFill>
                            <a:latin typeface="Cambria Math" panose="02040503050406030204" pitchFamily="18" charset="0"/>
                            <a:ea typeface="Silom" pitchFamily="2" charset="-34"/>
                            <a:cs typeface="Silom" pitchFamily="2" charset="-34"/>
                          </a:rPr>
                        </m:ctrlPr>
                      </m:radPr>
                      <m:deg/>
                      <m:e>
                        <m:r>
                          <a:rPr kumimoji="1" lang="en-US" altLang="ko-KR" sz="1200" b="0" i="1" smtClean="0">
                            <a:solidFill>
                              <a:schemeClr val="bg1"/>
                            </a:solidFill>
                            <a:latin typeface="Cambria Math" panose="02040503050406030204" pitchFamily="18" charset="0"/>
                            <a:ea typeface="Silom" pitchFamily="2" charset="-34"/>
                            <a:cs typeface="Silom" pitchFamily="2" charset="-34"/>
                          </a:rPr>
                          <m:t>𝑠</m:t>
                        </m:r>
                      </m:e>
                    </m:rad>
                  </m:oMath>
                </a14:m>
                <a:r>
                  <a:rPr lang="ko-KR" altLang="en-US" dirty="0"/>
                  <a:t> </a:t>
                </a:r>
                <a:r>
                  <a:rPr lang="en-US" altLang="ko-KR" dirty="0"/>
                  <a:t>= 5.36 </a:t>
                </a:r>
                <a:r>
                  <a:rPr lang="en-US" altLang="ko-KR" dirty="0" err="1"/>
                  <a:t>TeV</a:t>
                </a:r>
                <a:r>
                  <a:rPr lang="en-US" altLang="ko-KR" baseline="0" dirty="0"/>
                  <a:t> achieved</a:t>
                </a:r>
                <a:endParaRPr lang="ko-KR" altLang="en-US" dirty="0"/>
              </a:p>
              <a:p>
                <a:endParaRPr lang="ko-KR" altLang="en-US" dirty="0"/>
              </a:p>
            </p:txBody>
          </p:sp>
        </mc:Choice>
        <mc:Fallback xmlns="">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dirty="0"/>
                  <a:t>LHC setting for proton beam energy of 6.8 </a:t>
                </a:r>
                <a:r>
                  <a:rPr lang="en-US" altLang="ko-KR" dirty="0" err="1"/>
                  <a:t>TeV</a:t>
                </a:r>
                <a:r>
                  <a:rPr lang="en-US" altLang="ko-KR" dirty="0"/>
                  <a:t>, Pb-Pb </a:t>
                </a:r>
                <a:r>
                  <a:rPr kumimoji="1" lang="en-US" altLang="ko-KR" sz="1200" b="0" i="0">
                    <a:solidFill>
                      <a:schemeClr val="bg1"/>
                    </a:solidFill>
                    <a:latin typeface="Cambria Math" panose="02040503050406030204" pitchFamily="18" charset="0"/>
                    <a:cs typeface="Silom" pitchFamily="2" charset="-34"/>
                  </a:rPr>
                  <a:t>√</a:t>
                </a:r>
                <a:r>
                  <a:rPr kumimoji="1" lang="en-US" altLang="ko-KR" sz="1200" b="0" i="0">
                    <a:solidFill>
                      <a:schemeClr val="bg1"/>
                    </a:solidFill>
                    <a:latin typeface="Cambria Math" panose="02040503050406030204" pitchFamily="18" charset="0"/>
                    <a:ea typeface="Silom" pitchFamily="2" charset="-34"/>
                    <a:cs typeface="Silom" pitchFamily="2" charset="-34"/>
                  </a:rPr>
                  <a:t>𝑠</a:t>
                </a:r>
                <a:r>
                  <a:rPr lang="ko-KR" altLang="en-US" dirty="0"/>
                  <a:t> </a:t>
                </a:r>
                <a:r>
                  <a:rPr lang="en-US" altLang="ko-KR" dirty="0"/>
                  <a:t>= 5.36 </a:t>
                </a:r>
                <a:r>
                  <a:rPr lang="en-US" altLang="ko-KR" dirty="0" err="1"/>
                  <a:t>TeV</a:t>
                </a:r>
                <a:r>
                  <a:rPr lang="en-US" altLang="ko-KR" baseline="0" dirty="0"/>
                  <a:t> achieved</a:t>
                </a:r>
                <a:endParaRPr lang="ko-KR" altLang="en-US" dirty="0"/>
              </a:p>
              <a:p>
                <a:endParaRPr lang="ko-KR" altLang="en-US" dirty="0"/>
              </a:p>
            </p:txBody>
          </p:sp>
        </mc:Fallback>
      </mc:AlternateContent>
      <p:sp>
        <p:nvSpPr>
          <p:cNvPr id="4" name="슬라이드 번호 개체 틀 3"/>
          <p:cNvSpPr>
            <a:spLocks noGrp="1"/>
          </p:cNvSpPr>
          <p:nvPr>
            <p:ph type="sldNum" sz="quarter" idx="5"/>
          </p:nvPr>
        </p:nvSpPr>
        <p:spPr/>
        <p:txBody>
          <a:bodyPr/>
          <a:lstStyle/>
          <a:p>
            <a:fld id="{953D208F-A17C-4642-813B-4274F7685E34}" type="slidenum">
              <a:rPr lang="ko-KR" altLang="en-US" smtClean="0"/>
              <a:t>8</a:t>
            </a:fld>
            <a:endParaRPr lang="ko-KR" altLang="en-US"/>
          </a:p>
        </p:txBody>
      </p:sp>
    </p:spTree>
    <p:extLst>
      <p:ext uri="{BB962C8B-B14F-4D97-AF65-F5344CB8AC3E}">
        <p14:creationId xmlns:p14="http://schemas.microsoft.com/office/powerpoint/2010/main" val="1028166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953D208F-A17C-4642-813B-4274F7685E34}" type="slidenum">
              <a:rPr lang="ko-KR" altLang="en-US" smtClean="0"/>
              <a:t>10</a:t>
            </a:fld>
            <a:endParaRPr lang="ko-KR" altLang="en-US"/>
          </a:p>
        </p:txBody>
      </p:sp>
    </p:spTree>
    <p:extLst>
      <p:ext uri="{BB962C8B-B14F-4D97-AF65-F5344CB8AC3E}">
        <p14:creationId xmlns:p14="http://schemas.microsoft.com/office/powerpoint/2010/main" val="521694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Pp data taking is not of great interest for ALICE. </a:t>
            </a:r>
          </a:p>
          <a:p>
            <a:r>
              <a:rPr lang="en-US" altLang="ko-KR" dirty="0"/>
              <a:t>But the reference pp data taking is lower than CMS ATLAS</a:t>
            </a:r>
          </a:p>
          <a:p>
            <a:endParaRPr lang="ko-KR" altLang="en-US" dirty="0"/>
          </a:p>
        </p:txBody>
      </p:sp>
      <p:sp>
        <p:nvSpPr>
          <p:cNvPr id="4" name="슬라이드 번호 개체 틀 3"/>
          <p:cNvSpPr>
            <a:spLocks noGrp="1"/>
          </p:cNvSpPr>
          <p:nvPr>
            <p:ph type="sldNum" sz="quarter" idx="5"/>
          </p:nvPr>
        </p:nvSpPr>
        <p:spPr/>
        <p:txBody>
          <a:bodyPr/>
          <a:lstStyle/>
          <a:p>
            <a:fld id="{953D208F-A17C-4642-813B-4274F7685E34}" type="slidenum">
              <a:rPr lang="ko-KR" altLang="en-US" smtClean="0"/>
              <a:t>11</a:t>
            </a:fld>
            <a:endParaRPr lang="ko-KR" altLang="en-US"/>
          </a:p>
        </p:txBody>
      </p:sp>
    </p:spTree>
    <p:extLst>
      <p:ext uri="{BB962C8B-B14F-4D97-AF65-F5344CB8AC3E}">
        <p14:creationId xmlns:p14="http://schemas.microsoft.com/office/powerpoint/2010/main" val="2813031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953D208F-A17C-4642-813B-4274F7685E34}" type="slidenum">
              <a:rPr lang="ko-KR" altLang="en-US" smtClean="0"/>
              <a:t>12</a:t>
            </a:fld>
            <a:endParaRPr lang="ko-KR" altLang="en-US"/>
          </a:p>
        </p:txBody>
      </p:sp>
    </p:spTree>
    <p:extLst>
      <p:ext uri="{BB962C8B-B14F-4D97-AF65-F5344CB8AC3E}">
        <p14:creationId xmlns:p14="http://schemas.microsoft.com/office/powerpoint/2010/main" val="1104984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B3D30E11-6A5C-4C08-9119-819AEB4956F5}" type="datetime1">
              <a:rPr lang="ko-KR" altLang="en-US" smtClean="0"/>
              <a:t>2022-10-01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D5BDAE98-EBED-4E69-BF7D-4790F83992EE}" type="slidenum">
              <a:rPr lang="ko-KR" altLang="en-US" smtClean="0"/>
              <a:t>‹#›</a:t>
            </a:fld>
            <a:endParaRPr lang="ko-KR" altLang="en-US"/>
          </a:p>
        </p:txBody>
      </p:sp>
    </p:spTree>
    <p:extLst>
      <p:ext uri="{BB962C8B-B14F-4D97-AF65-F5344CB8AC3E}">
        <p14:creationId xmlns:p14="http://schemas.microsoft.com/office/powerpoint/2010/main" val="3210106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6684CD72-B376-4FA3-8BFB-8710F56C84FE}" type="datetime1">
              <a:rPr lang="ko-KR" altLang="en-US" smtClean="0"/>
              <a:t>2022-10-01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D5BDAE98-EBED-4E69-BF7D-4790F83992EE}" type="slidenum">
              <a:rPr lang="ko-KR" altLang="en-US" smtClean="0"/>
              <a:t>‹#›</a:t>
            </a:fld>
            <a:endParaRPr lang="ko-KR" altLang="en-US"/>
          </a:p>
        </p:txBody>
      </p:sp>
    </p:spTree>
    <p:extLst>
      <p:ext uri="{BB962C8B-B14F-4D97-AF65-F5344CB8AC3E}">
        <p14:creationId xmlns:p14="http://schemas.microsoft.com/office/powerpoint/2010/main" val="2421398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A732800F-1E3F-42E2-8CF0-1656B8E71AF9}" type="datetime1">
              <a:rPr lang="ko-KR" altLang="en-US" smtClean="0"/>
              <a:t>2022-10-01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D5BDAE98-EBED-4E69-BF7D-4790F83992EE}" type="slidenum">
              <a:rPr lang="ko-KR" altLang="en-US" smtClean="0"/>
              <a:t>‹#›</a:t>
            </a:fld>
            <a:endParaRPr lang="ko-KR" altLang="en-US"/>
          </a:p>
        </p:txBody>
      </p:sp>
    </p:spTree>
    <p:extLst>
      <p:ext uri="{BB962C8B-B14F-4D97-AF65-F5344CB8AC3E}">
        <p14:creationId xmlns:p14="http://schemas.microsoft.com/office/powerpoint/2010/main" val="1378362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524" y="661358"/>
            <a:ext cx="8867955" cy="5727940"/>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D723F7B6-A544-4899-9D25-5ECCC83B8186}" type="datetime1">
              <a:rPr lang="ko-KR" altLang="en-US" smtClean="0"/>
              <a:t>2022-10-01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D5BDAE98-EBED-4E69-BF7D-4790F83992EE}" type="slidenum">
              <a:rPr lang="ko-KR" altLang="en-US" smtClean="0"/>
              <a:t>‹#›</a:t>
            </a:fld>
            <a:endParaRPr lang="ko-KR" altLang="en-US"/>
          </a:p>
        </p:txBody>
      </p:sp>
      <p:cxnSp>
        <p:nvCxnSpPr>
          <p:cNvPr id="7" name="직선 연결선 6">
            <a:extLst>
              <a:ext uri="{FF2B5EF4-FFF2-40B4-BE49-F238E27FC236}">
                <a16:creationId xmlns:a16="http://schemas.microsoft.com/office/drawing/2014/main" id="{00F4EEB5-1492-9B0B-1146-E9F3601E7D37}"/>
              </a:ext>
            </a:extLst>
          </p:cNvPr>
          <p:cNvCxnSpPr/>
          <p:nvPr userDrawn="1"/>
        </p:nvCxnSpPr>
        <p:spPr>
          <a:xfrm>
            <a:off x="0" y="563592"/>
            <a:ext cx="9144000" cy="0"/>
          </a:xfrm>
          <a:prstGeom prst="line">
            <a:avLst/>
          </a:prstGeom>
          <a:ln w="57150"/>
        </p:spPr>
        <p:style>
          <a:lnRef idx="1">
            <a:schemeClr val="dk1"/>
          </a:lnRef>
          <a:fillRef idx="0">
            <a:schemeClr val="dk1"/>
          </a:fillRef>
          <a:effectRef idx="0">
            <a:schemeClr val="dk1"/>
          </a:effectRef>
          <a:fontRef idx="minor">
            <a:schemeClr val="tx1"/>
          </a:fontRef>
        </p:style>
      </p:cxnSp>
      <p:sp>
        <p:nvSpPr>
          <p:cNvPr id="8" name="Title 1">
            <a:extLst>
              <a:ext uri="{FF2B5EF4-FFF2-40B4-BE49-F238E27FC236}">
                <a16:creationId xmlns:a16="http://schemas.microsoft.com/office/drawing/2014/main" id="{F1ACD0CE-0AA4-EE65-317B-396CF8A2F37A}"/>
              </a:ext>
            </a:extLst>
          </p:cNvPr>
          <p:cNvSpPr>
            <a:spLocks noGrp="1"/>
          </p:cNvSpPr>
          <p:nvPr>
            <p:ph type="title"/>
          </p:nvPr>
        </p:nvSpPr>
        <p:spPr>
          <a:xfrm>
            <a:off x="172528" y="66077"/>
            <a:ext cx="8827698" cy="468761"/>
          </a:xfrm>
        </p:spPr>
        <p:txBody>
          <a:bodyPr>
            <a:noAutofit/>
          </a:bodyPr>
          <a:lstStyle>
            <a:lvl1pPr>
              <a:defRPr sz="4400"/>
            </a:lvl1pPr>
          </a:lstStyle>
          <a:p>
            <a:r>
              <a:rPr lang="ko-KR" altLang="en-US" dirty="0"/>
              <a:t>마스터 제목 스타일 편집</a:t>
            </a:r>
            <a:endParaRPr lang="en-US" dirty="0"/>
          </a:p>
        </p:txBody>
      </p:sp>
    </p:spTree>
    <p:extLst>
      <p:ext uri="{BB962C8B-B14F-4D97-AF65-F5344CB8AC3E}">
        <p14:creationId xmlns:p14="http://schemas.microsoft.com/office/powerpoint/2010/main" val="2682824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Date Placeholder 3"/>
          <p:cNvSpPr>
            <a:spLocks noGrp="1"/>
          </p:cNvSpPr>
          <p:nvPr>
            <p:ph type="dt" sz="half" idx="10"/>
          </p:nvPr>
        </p:nvSpPr>
        <p:spPr/>
        <p:txBody>
          <a:bodyPr/>
          <a:lstStyle/>
          <a:p>
            <a:fld id="{126E33C8-597A-40B7-B5DC-6346E5703509}" type="datetime1">
              <a:rPr lang="ko-KR" altLang="en-US" smtClean="0"/>
              <a:t>2022-10-01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D5BDAE98-EBED-4E69-BF7D-4790F83992EE}" type="slidenum">
              <a:rPr lang="ko-KR" altLang="en-US" smtClean="0"/>
              <a:t>‹#›</a:t>
            </a:fld>
            <a:endParaRPr lang="ko-KR" altLang="en-US"/>
          </a:p>
        </p:txBody>
      </p:sp>
    </p:spTree>
    <p:extLst>
      <p:ext uri="{BB962C8B-B14F-4D97-AF65-F5344CB8AC3E}">
        <p14:creationId xmlns:p14="http://schemas.microsoft.com/office/powerpoint/2010/main" val="4128349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a:xfrm>
            <a:off x="172528" y="66077"/>
            <a:ext cx="8827698" cy="468761"/>
          </a:xfrm>
        </p:spPr>
        <p:txBody>
          <a:bodyPr>
            <a:noAutofit/>
          </a:bodyPr>
          <a:lstStyle>
            <a:lvl1pPr>
              <a:defRPr sz="4400"/>
            </a:lvl1pPr>
          </a:lstStyle>
          <a:p>
            <a:r>
              <a:rPr lang="ko-KR" altLang="en-US" dirty="0"/>
              <a:t>마스터 제목 스타일 편집</a:t>
            </a:r>
            <a:endParaRPr lang="en-US" dirty="0"/>
          </a:p>
        </p:txBody>
      </p:sp>
      <p:sp>
        <p:nvSpPr>
          <p:cNvPr id="3" name="Content Placeholder 2"/>
          <p:cNvSpPr>
            <a:spLocks noGrp="1"/>
          </p:cNvSpPr>
          <p:nvPr>
            <p:ph sz="half" idx="1"/>
          </p:nvPr>
        </p:nvSpPr>
        <p:spPr>
          <a:xfrm>
            <a:off x="172528" y="799381"/>
            <a:ext cx="4342322" cy="5377582"/>
          </a:xfrm>
        </p:spPr>
        <p:txBody>
          <a:bodyPr/>
          <a:lstStyle/>
          <a:p>
            <a:pPr lvl="0"/>
            <a:r>
              <a:rPr lang="ko-KR" altLang="en-US" dirty="0"/>
              <a:t>마스터 텍스트 스타일을 편집하려면 클릭</a:t>
            </a:r>
          </a:p>
          <a:p>
            <a:pPr lvl="1"/>
            <a:r>
              <a:rPr lang="ko-KR" altLang="en-US" dirty="0"/>
              <a:t>두 번째 수준</a:t>
            </a:r>
          </a:p>
          <a:p>
            <a:pPr lvl="2"/>
            <a:r>
              <a:rPr lang="ko-KR" altLang="en-US" dirty="0"/>
              <a:t>세 번째 수준</a:t>
            </a:r>
          </a:p>
          <a:p>
            <a:pPr lvl="3"/>
            <a:r>
              <a:rPr lang="ko-KR" altLang="en-US" dirty="0"/>
              <a:t>네 번째 수준</a:t>
            </a:r>
          </a:p>
          <a:p>
            <a:pPr lvl="4"/>
            <a:r>
              <a:rPr lang="ko-KR" altLang="en-US" dirty="0"/>
              <a:t>다섯 번째 수준</a:t>
            </a:r>
            <a:endParaRPr lang="en-US" dirty="0"/>
          </a:p>
        </p:txBody>
      </p:sp>
      <p:sp>
        <p:nvSpPr>
          <p:cNvPr id="4" name="Content Placeholder 3"/>
          <p:cNvSpPr>
            <a:spLocks noGrp="1"/>
          </p:cNvSpPr>
          <p:nvPr>
            <p:ph sz="half" idx="2"/>
          </p:nvPr>
        </p:nvSpPr>
        <p:spPr>
          <a:xfrm>
            <a:off x="4629152" y="799381"/>
            <a:ext cx="4371074" cy="5377583"/>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Date Placeholder 4"/>
          <p:cNvSpPr>
            <a:spLocks noGrp="1"/>
          </p:cNvSpPr>
          <p:nvPr>
            <p:ph type="dt" sz="half" idx="10"/>
          </p:nvPr>
        </p:nvSpPr>
        <p:spPr/>
        <p:txBody>
          <a:bodyPr/>
          <a:lstStyle/>
          <a:p>
            <a:fld id="{5EF5E3E4-BE8B-4D13-8494-6F9CCAE5503A}" type="datetime1">
              <a:rPr lang="ko-KR" altLang="en-US" smtClean="0"/>
              <a:t>2022-10-01</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D5BDAE98-EBED-4E69-BF7D-4790F83992EE}" type="slidenum">
              <a:rPr lang="ko-KR" altLang="en-US" smtClean="0"/>
              <a:t>‹#›</a:t>
            </a:fld>
            <a:endParaRPr lang="ko-KR" altLang="en-US"/>
          </a:p>
        </p:txBody>
      </p:sp>
      <p:cxnSp>
        <p:nvCxnSpPr>
          <p:cNvPr id="9" name="직선 연결선 8">
            <a:extLst>
              <a:ext uri="{FF2B5EF4-FFF2-40B4-BE49-F238E27FC236}">
                <a16:creationId xmlns:a16="http://schemas.microsoft.com/office/drawing/2014/main" id="{2E9B2FC7-C1B3-27A3-CD8A-E34380575E86}"/>
              </a:ext>
            </a:extLst>
          </p:cNvPr>
          <p:cNvCxnSpPr/>
          <p:nvPr userDrawn="1"/>
        </p:nvCxnSpPr>
        <p:spPr>
          <a:xfrm>
            <a:off x="0" y="563592"/>
            <a:ext cx="9144000"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51705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Content Placeholder 3"/>
          <p:cNvSpPr>
            <a:spLocks noGrp="1"/>
          </p:cNvSpPr>
          <p:nvPr>
            <p:ph sz="half" idx="2"/>
          </p:nvPr>
        </p:nvSpPr>
        <p:spPr>
          <a:xfrm>
            <a:off x="629842" y="2505075"/>
            <a:ext cx="3868340"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Content Placeholder 5"/>
          <p:cNvSpPr>
            <a:spLocks noGrp="1"/>
          </p:cNvSpPr>
          <p:nvPr>
            <p:ph sz="quarter" idx="4"/>
          </p:nvPr>
        </p:nvSpPr>
        <p:spPr>
          <a:xfrm>
            <a:off x="4629150" y="2505075"/>
            <a:ext cx="3887391"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7" name="Date Placeholder 6"/>
          <p:cNvSpPr>
            <a:spLocks noGrp="1"/>
          </p:cNvSpPr>
          <p:nvPr>
            <p:ph type="dt" sz="half" idx="10"/>
          </p:nvPr>
        </p:nvSpPr>
        <p:spPr/>
        <p:txBody>
          <a:bodyPr/>
          <a:lstStyle/>
          <a:p>
            <a:fld id="{B059351F-E202-4035-82E7-06D503DEC96A}" type="datetime1">
              <a:rPr lang="ko-KR" altLang="en-US" smtClean="0"/>
              <a:t>2022-10-01</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D5BDAE98-EBED-4E69-BF7D-4790F83992EE}" type="slidenum">
              <a:rPr lang="ko-KR" altLang="en-US" smtClean="0"/>
              <a:t>‹#›</a:t>
            </a:fld>
            <a:endParaRPr lang="ko-KR" altLang="en-US"/>
          </a:p>
        </p:txBody>
      </p:sp>
    </p:spTree>
    <p:extLst>
      <p:ext uri="{BB962C8B-B14F-4D97-AF65-F5344CB8AC3E}">
        <p14:creationId xmlns:p14="http://schemas.microsoft.com/office/powerpoint/2010/main" val="4024627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FA6E141C-8327-413A-B632-EEF92DC188E5}" type="datetime1">
              <a:rPr lang="ko-KR" altLang="en-US" smtClean="0"/>
              <a:t>2022-10-01</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D5BDAE98-EBED-4E69-BF7D-4790F83992EE}" type="slidenum">
              <a:rPr lang="ko-KR" altLang="en-US" smtClean="0"/>
              <a:t>‹#›</a:t>
            </a:fld>
            <a:endParaRPr lang="ko-KR" altLang="en-US"/>
          </a:p>
        </p:txBody>
      </p:sp>
    </p:spTree>
    <p:extLst>
      <p:ext uri="{BB962C8B-B14F-4D97-AF65-F5344CB8AC3E}">
        <p14:creationId xmlns:p14="http://schemas.microsoft.com/office/powerpoint/2010/main" val="4149085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B1A40D-7380-4C38-98B5-9A90B314DEED}" type="datetime1">
              <a:rPr lang="ko-KR" altLang="en-US" smtClean="0"/>
              <a:t>2022-10-01</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D5BDAE98-EBED-4E69-BF7D-4790F83992EE}" type="slidenum">
              <a:rPr lang="ko-KR" altLang="en-US" smtClean="0"/>
              <a:t>‹#›</a:t>
            </a:fld>
            <a:endParaRPr lang="ko-KR" altLang="en-US"/>
          </a:p>
        </p:txBody>
      </p:sp>
    </p:spTree>
    <p:extLst>
      <p:ext uri="{BB962C8B-B14F-4D97-AF65-F5344CB8AC3E}">
        <p14:creationId xmlns:p14="http://schemas.microsoft.com/office/powerpoint/2010/main" val="3812998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2BBEDFD9-DBC1-4AE0-A46C-4FC939D7F018}" type="datetime1">
              <a:rPr lang="ko-KR" altLang="en-US" smtClean="0"/>
              <a:t>2022-10-01</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D5BDAE98-EBED-4E69-BF7D-4790F83992EE}" type="slidenum">
              <a:rPr lang="ko-KR" altLang="en-US" smtClean="0"/>
              <a:t>‹#›</a:t>
            </a:fld>
            <a:endParaRPr lang="ko-KR" altLang="en-US"/>
          </a:p>
        </p:txBody>
      </p:sp>
    </p:spTree>
    <p:extLst>
      <p:ext uri="{BB962C8B-B14F-4D97-AF65-F5344CB8AC3E}">
        <p14:creationId xmlns:p14="http://schemas.microsoft.com/office/powerpoint/2010/main" val="1991408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9C272A3A-CB7E-4FA5-9BD1-3799E3D4F084}" type="datetime1">
              <a:rPr lang="ko-KR" altLang="en-US" smtClean="0"/>
              <a:t>2022-10-01</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D5BDAE98-EBED-4E69-BF7D-4790F83992EE}" type="slidenum">
              <a:rPr lang="ko-KR" altLang="en-US" smtClean="0"/>
              <a:t>‹#›</a:t>
            </a:fld>
            <a:endParaRPr lang="ko-KR" altLang="en-US"/>
          </a:p>
        </p:txBody>
      </p:sp>
    </p:spTree>
    <p:extLst>
      <p:ext uri="{BB962C8B-B14F-4D97-AF65-F5344CB8AC3E}">
        <p14:creationId xmlns:p14="http://schemas.microsoft.com/office/powerpoint/2010/main" val="3429558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9525" y="365126"/>
            <a:ext cx="8867954"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149524" y="1825624"/>
            <a:ext cx="8867955" cy="4563673"/>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149524" y="6492873"/>
            <a:ext cx="190787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17F987-F0BF-44F8-AFB0-BFE44ED400EA}" type="datetime1">
              <a:rPr lang="ko-KR" altLang="en-US" smtClean="0"/>
              <a:t>2022-10-01</a:t>
            </a:fld>
            <a:endParaRPr lang="ko-KR" altLang="en-US"/>
          </a:p>
        </p:txBody>
      </p:sp>
      <p:sp>
        <p:nvSpPr>
          <p:cNvPr id="5" name="Footer Placeholder 4"/>
          <p:cNvSpPr>
            <a:spLocks noGrp="1"/>
          </p:cNvSpPr>
          <p:nvPr>
            <p:ph type="ftr" sz="quarter" idx="3"/>
          </p:nvPr>
        </p:nvSpPr>
        <p:spPr>
          <a:xfrm>
            <a:off x="3028950" y="6492874"/>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7086600" y="6492874"/>
            <a:ext cx="193087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DAE98-EBED-4E69-BF7D-4790F83992EE}" type="slidenum">
              <a:rPr lang="ko-KR" altLang="en-US" smtClean="0"/>
              <a:t>‹#›</a:t>
            </a:fld>
            <a:endParaRPr lang="ko-KR" altLang="en-US"/>
          </a:p>
        </p:txBody>
      </p:sp>
    </p:spTree>
    <p:extLst>
      <p:ext uri="{BB962C8B-B14F-4D97-AF65-F5344CB8AC3E}">
        <p14:creationId xmlns:p14="http://schemas.microsoft.com/office/powerpoint/2010/main" val="3170648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cds.cern.ch/record/2263642?ln=en" TargetMode="External"/><Relationship Id="rId7" Type="http://schemas.openxmlformats.org/officeDocument/2006/relationships/image" Target="../media/image41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0.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46.png"/><Relationship Id="rId5" Type="http://schemas.openxmlformats.org/officeDocument/2006/relationships/diagramQuickStyle" Target="../diagrams/quickStyle1.xml"/><Relationship Id="rId10" Type="http://schemas.openxmlformats.org/officeDocument/2006/relationships/image" Target="../media/image45.png"/><Relationship Id="rId4" Type="http://schemas.openxmlformats.org/officeDocument/2006/relationships/diagramLayout" Target="../diagrams/layout1.xml"/><Relationship Id="rId9" Type="http://schemas.openxmlformats.org/officeDocument/2006/relationships/image" Target="../media/image320.png"/></Relationships>
</file>

<file path=ppt/slides/_rels/slide12.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50.png"/><Relationship Id="rId4" Type="http://schemas.openxmlformats.org/officeDocument/2006/relationships/diagramLayout" Target="../diagrams/layout2.xml"/><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320.png"/><Relationship Id="rId2" Type="http://schemas.openxmlformats.org/officeDocument/2006/relationships/image" Target="../media/image51.png"/><Relationship Id="rId1" Type="http://schemas.openxmlformats.org/officeDocument/2006/relationships/slideLayout" Target="../slideLayouts/slideLayout4.xml"/><Relationship Id="rId11" Type="http://schemas.openxmlformats.org/officeDocument/2006/relationships/image" Target="../media/image54.png"/><Relationship Id="rId10" Type="http://schemas.openxmlformats.org/officeDocument/2006/relationships/image" Target="../media/image53.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diagramLayout" Target="../diagrams/layout3.xml"/><Relationship Id="rId7" Type="http://schemas.openxmlformats.org/officeDocument/2006/relationships/image" Target="../media/image89.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97.png"/><Relationship Id="rId4" Type="http://schemas.openxmlformats.org/officeDocument/2006/relationships/image" Target="../media/image102.png"/></Relationships>
</file>

<file path=ppt/slides/_rels/slide2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diagramLayout" Target="../diagrams/layout4.xml"/><Relationship Id="rId7" Type="http://schemas.openxmlformats.org/officeDocument/2006/relationships/image" Target="../media/image88.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customXml" Target="../ink/ink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0.png"/><Relationship Id="rId7" Type="http://schemas.openxmlformats.org/officeDocument/2006/relationships/image" Target="../media/image9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0.png"/><Relationship Id="rId4" Type="http://schemas.openxmlformats.org/officeDocument/2006/relationships/image" Target="../media/image60.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13.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5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0.png"/><Relationship Id="rId7" Type="http://schemas.openxmlformats.org/officeDocument/2006/relationships/image" Target="../media/image33.png"/><Relationship Id="rId12"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tiff"/><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hyperlink" Target="https://cds.cern.ch/record/2263642?ln=en" TargetMode="External"/><Relationship Id="rId2" Type="http://schemas.openxmlformats.org/officeDocument/2006/relationships/image" Target="../media/image3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3E5B5DC-C68C-506F-908D-0469B3B58A74}"/>
              </a:ext>
            </a:extLst>
          </p:cNvPr>
          <p:cNvSpPr>
            <a:spLocks noGrp="1"/>
          </p:cNvSpPr>
          <p:nvPr>
            <p:ph type="ctrTitle"/>
          </p:nvPr>
        </p:nvSpPr>
        <p:spPr/>
        <p:txBody>
          <a:bodyPr>
            <a:normAutofit fontScale="90000"/>
          </a:bodyPr>
          <a:lstStyle/>
          <a:p>
            <a:r>
              <a:rPr lang="en-US" altLang="ko-KR" dirty="0"/>
              <a:t>Feasibility study of </a:t>
            </a:r>
            <a:br>
              <a:rPr lang="en-US" altLang="ko-KR" dirty="0"/>
            </a:br>
            <a:r>
              <a:rPr lang="en-US" altLang="ko-KR" dirty="0"/>
              <a:t>X(3872) and </a:t>
            </a:r>
            <a:r>
              <a:rPr lang="en-US" altLang="ko-KR" dirty="0" err="1"/>
              <a:t>Tcc</a:t>
            </a:r>
            <a:br>
              <a:rPr lang="en-US" altLang="ko-KR" dirty="0"/>
            </a:br>
            <a:r>
              <a:rPr lang="en-US" altLang="ko-KR" dirty="0"/>
              <a:t>in LHC Run3 and 4</a:t>
            </a:r>
            <a:endParaRPr lang="ko-KR" altLang="en-US" dirty="0"/>
          </a:p>
        </p:txBody>
      </p:sp>
      <p:sp>
        <p:nvSpPr>
          <p:cNvPr id="3" name="부제목 2">
            <a:extLst>
              <a:ext uri="{FF2B5EF4-FFF2-40B4-BE49-F238E27FC236}">
                <a16:creationId xmlns:a16="http://schemas.microsoft.com/office/drawing/2014/main" id="{F2349966-0CD2-F15F-694B-8F90558A3700}"/>
              </a:ext>
            </a:extLst>
          </p:cNvPr>
          <p:cNvSpPr>
            <a:spLocks noGrp="1"/>
          </p:cNvSpPr>
          <p:nvPr>
            <p:ph type="subTitle" idx="1"/>
          </p:nvPr>
        </p:nvSpPr>
        <p:spPr>
          <a:xfrm>
            <a:off x="1143000" y="3602037"/>
            <a:ext cx="6858000" cy="2644121"/>
          </a:xfrm>
        </p:spPr>
        <p:txBody>
          <a:bodyPr>
            <a:normAutofit/>
          </a:bodyPr>
          <a:lstStyle/>
          <a:p>
            <a:endParaRPr lang="en-US" altLang="ko-KR" sz="3600" dirty="0"/>
          </a:p>
          <a:p>
            <a:r>
              <a:rPr lang="en-US" altLang="ko-KR" sz="3600" dirty="0"/>
              <a:t>Beomkyu Kim</a:t>
            </a:r>
          </a:p>
          <a:p>
            <a:r>
              <a:rPr lang="en-US" altLang="ko-KR" sz="3600" dirty="0"/>
              <a:t>Sungkyunkwan University</a:t>
            </a:r>
          </a:p>
          <a:p>
            <a:r>
              <a:rPr lang="en-US" altLang="ko-KR" sz="3600" dirty="0" err="1"/>
              <a:t>ExHIC</a:t>
            </a:r>
            <a:endParaRPr lang="ko-KR" altLang="en-US" sz="3600" dirty="0"/>
          </a:p>
        </p:txBody>
      </p:sp>
      <p:grpSp>
        <p:nvGrpSpPr>
          <p:cNvPr id="27" name="그룹 26">
            <a:extLst>
              <a:ext uri="{FF2B5EF4-FFF2-40B4-BE49-F238E27FC236}">
                <a16:creationId xmlns:a16="http://schemas.microsoft.com/office/drawing/2014/main" id="{A791E586-399B-E0AD-119F-70E6602381DA}"/>
              </a:ext>
            </a:extLst>
          </p:cNvPr>
          <p:cNvGrpSpPr/>
          <p:nvPr/>
        </p:nvGrpSpPr>
        <p:grpSpPr>
          <a:xfrm>
            <a:off x="7380853" y="2754479"/>
            <a:ext cx="1639988" cy="1695118"/>
            <a:chOff x="338877" y="-56652"/>
            <a:chExt cx="1639988" cy="1695118"/>
          </a:xfrm>
        </p:grpSpPr>
        <p:sp>
          <p:nvSpPr>
            <p:cNvPr id="7" name="타원 6">
              <a:extLst>
                <a:ext uri="{FF2B5EF4-FFF2-40B4-BE49-F238E27FC236}">
                  <a16:creationId xmlns:a16="http://schemas.microsoft.com/office/drawing/2014/main" id="{13261AF5-637B-2495-B6C2-A3D795F04959}"/>
                </a:ext>
              </a:extLst>
            </p:cNvPr>
            <p:cNvSpPr/>
            <p:nvPr/>
          </p:nvSpPr>
          <p:spPr>
            <a:xfrm>
              <a:off x="338877" y="291882"/>
              <a:ext cx="532577" cy="53257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t>c</a:t>
              </a:r>
              <a:endParaRPr lang="ko-KR" altLang="en-US" sz="2400" dirty="0"/>
            </a:p>
          </p:txBody>
        </p:sp>
        <p:sp>
          <p:nvSpPr>
            <p:cNvPr id="8" name="타원 7">
              <a:extLst>
                <a:ext uri="{FF2B5EF4-FFF2-40B4-BE49-F238E27FC236}">
                  <a16:creationId xmlns:a16="http://schemas.microsoft.com/office/drawing/2014/main" id="{03C6C714-61D8-BA8D-9CAB-6DF33ED5B761}"/>
                </a:ext>
              </a:extLst>
            </p:cNvPr>
            <p:cNvSpPr/>
            <p:nvPr/>
          </p:nvSpPr>
          <p:spPr>
            <a:xfrm>
              <a:off x="871454" y="1105889"/>
              <a:ext cx="532577" cy="53257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t>c</a:t>
              </a:r>
              <a:endParaRPr lang="ko-KR" altLang="en-US" sz="2400" dirty="0"/>
            </a:p>
          </p:txBody>
        </p:sp>
        <p:cxnSp>
          <p:nvCxnSpPr>
            <p:cNvPr id="10" name="직선 연결선 9">
              <a:extLst>
                <a:ext uri="{FF2B5EF4-FFF2-40B4-BE49-F238E27FC236}">
                  <a16:creationId xmlns:a16="http://schemas.microsoft.com/office/drawing/2014/main" id="{36CA45CC-CD41-7171-156D-30AE6AAD864D}"/>
                </a:ext>
              </a:extLst>
            </p:cNvPr>
            <p:cNvCxnSpPr>
              <a:cxnSpLocks/>
            </p:cNvCxnSpPr>
            <p:nvPr/>
          </p:nvCxnSpPr>
          <p:spPr>
            <a:xfrm>
              <a:off x="725621" y="802961"/>
              <a:ext cx="253672" cy="3834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직선 연결선 16">
              <a:extLst>
                <a:ext uri="{FF2B5EF4-FFF2-40B4-BE49-F238E27FC236}">
                  <a16:creationId xmlns:a16="http://schemas.microsoft.com/office/drawing/2014/main" id="{1B9C7D18-EC0B-0D0F-BCFB-97110812F3D3}"/>
                </a:ext>
              </a:extLst>
            </p:cNvPr>
            <p:cNvCxnSpPr>
              <a:cxnSpLocks/>
            </p:cNvCxnSpPr>
            <p:nvPr/>
          </p:nvCxnSpPr>
          <p:spPr>
            <a:xfrm flipV="1">
              <a:off x="852457" y="375357"/>
              <a:ext cx="513580" cy="6193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직선 연결선 19">
              <a:extLst>
                <a:ext uri="{FF2B5EF4-FFF2-40B4-BE49-F238E27FC236}">
                  <a16:creationId xmlns:a16="http://schemas.microsoft.com/office/drawing/2014/main" id="{1B011C28-A873-8A75-1577-E80CD730371E}"/>
                </a:ext>
              </a:extLst>
            </p:cNvPr>
            <p:cNvCxnSpPr>
              <a:cxnSpLocks/>
            </p:cNvCxnSpPr>
            <p:nvPr/>
          </p:nvCxnSpPr>
          <p:spPr>
            <a:xfrm>
              <a:off x="1106129" y="685023"/>
              <a:ext cx="545691" cy="2315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타원 23">
                  <a:extLst>
                    <a:ext uri="{FF2B5EF4-FFF2-40B4-BE49-F238E27FC236}">
                      <a16:creationId xmlns:a16="http://schemas.microsoft.com/office/drawing/2014/main" id="{0CCAC909-E761-B290-4DDD-0954F872E765}"/>
                    </a:ext>
                  </a:extLst>
                </p:cNvPr>
                <p:cNvSpPr/>
                <p:nvPr/>
              </p:nvSpPr>
              <p:spPr>
                <a:xfrm>
                  <a:off x="1304324" y="166690"/>
                  <a:ext cx="347496" cy="347496"/>
                </a:xfrm>
                <a:prstGeom prst="ellipse">
                  <a:avLst/>
                </a:prstGeom>
                <a:solidFill>
                  <a:srgbClr val="43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acc>
                          <m:accPr>
                            <m:chr m:val="̅"/>
                            <m:ctrlPr>
                              <a:rPr lang="en-US" altLang="ko-KR" sz="2400" b="0" i="1" smtClean="0">
                                <a:latin typeface="Cambria Math" panose="02040503050406030204" pitchFamily="18" charset="0"/>
                              </a:rPr>
                            </m:ctrlPr>
                          </m:accPr>
                          <m:e>
                            <m:r>
                              <m:rPr>
                                <m:sty m:val="p"/>
                              </m:rPr>
                              <a:rPr lang="en-US" altLang="ko-KR" sz="2400" b="0" i="0" smtClean="0">
                                <a:latin typeface="Cambria Math" panose="02040503050406030204" pitchFamily="18" charset="0"/>
                              </a:rPr>
                              <m:t>u</m:t>
                            </m:r>
                          </m:e>
                        </m:acc>
                      </m:oMath>
                    </m:oMathPara>
                  </a14:m>
                  <a:endParaRPr lang="ko-KR" altLang="en-US" sz="2400" dirty="0"/>
                </a:p>
              </p:txBody>
            </p:sp>
          </mc:Choice>
          <mc:Fallback xmlns="">
            <p:sp>
              <p:nvSpPr>
                <p:cNvPr id="24" name="타원 23">
                  <a:extLst>
                    <a:ext uri="{FF2B5EF4-FFF2-40B4-BE49-F238E27FC236}">
                      <a16:creationId xmlns:a16="http://schemas.microsoft.com/office/drawing/2014/main" id="{0CCAC909-E761-B290-4DDD-0954F872E765}"/>
                    </a:ext>
                  </a:extLst>
                </p:cNvPr>
                <p:cNvSpPr>
                  <a:spLocks noRot="1" noChangeAspect="1" noMove="1" noResize="1" noEditPoints="1" noAdjustHandles="1" noChangeArrowheads="1" noChangeShapeType="1" noTextEdit="1"/>
                </p:cNvSpPr>
                <p:nvPr/>
              </p:nvSpPr>
              <p:spPr>
                <a:xfrm>
                  <a:off x="1304324" y="166690"/>
                  <a:ext cx="347496" cy="347496"/>
                </a:xfrm>
                <a:prstGeom prst="ellipse">
                  <a:avLst/>
                </a:prstGeom>
                <a:blipFill>
                  <a:blip r:embed="rId2"/>
                  <a:stretch>
                    <a:fillRect l="-5263" b="-1754"/>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5" name="타원 24">
                  <a:extLst>
                    <a:ext uri="{FF2B5EF4-FFF2-40B4-BE49-F238E27FC236}">
                      <a16:creationId xmlns:a16="http://schemas.microsoft.com/office/drawing/2014/main" id="{1A6A1C49-17E0-1448-A2B7-43220BD4D74B}"/>
                    </a:ext>
                  </a:extLst>
                </p:cNvPr>
                <p:cNvSpPr/>
                <p:nvPr/>
              </p:nvSpPr>
              <p:spPr>
                <a:xfrm>
                  <a:off x="1631369" y="812453"/>
                  <a:ext cx="347496" cy="347496"/>
                </a:xfrm>
                <a:prstGeom prst="ellipse">
                  <a:avLst/>
                </a:prstGeom>
                <a:solidFill>
                  <a:srgbClr val="F44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acc>
                          <m:accPr>
                            <m:chr m:val="̅"/>
                            <m:ctrlPr>
                              <a:rPr lang="en-US" altLang="ko-KR" sz="2400" b="0" i="1" smtClean="0">
                                <a:latin typeface="Cambria Math" panose="02040503050406030204" pitchFamily="18" charset="0"/>
                              </a:rPr>
                            </m:ctrlPr>
                          </m:accPr>
                          <m:e>
                            <m:r>
                              <m:rPr>
                                <m:sty m:val="p"/>
                              </m:rPr>
                              <a:rPr lang="en-US" altLang="ko-KR" sz="2400" b="0" i="0" smtClean="0">
                                <a:latin typeface="Cambria Math" panose="02040503050406030204" pitchFamily="18" charset="0"/>
                              </a:rPr>
                              <m:t>d</m:t>
                            </m:r>
                          </m:e>
                        </m:acc>
                      </m:oMath>
                    </m:oMathPara>
                  </a14:m>
                  <a:endParaRPr lang="ko-KR" altLang="en-US" sz="2400" dirty="0"/>
                </a:p>
              </p:txBody>
            </p:sp>
          </mc:Choice>
          <mc:Fallback xmlns="">
            <p:sp>
              <p:nvSpPr>
                <p:cNvPr id="25" name="타원 24">
                  <a:extLst>
                    <a:ext uri="{FF2B5EF4-FFF2-40B4-BE49-F238E27FC236}">
                      <a16:creationId xmlns:a16="http://schemas.microsoft.com/office/drawing/2014/main" id="{1A6A1C49-17E0-1448-A2B7-43220BD4D74B}"/>
                    </a:ext>
                  </a:extLst>
                </p:cNvPr>
                <p:cNvSpPr>
                  <a:spLocks noRot="1" noChangeAspect="1" noMove="1" noResize="1" noEditPoints="1" noAdjustHandles="1" noChangeArrowheads="1" noChangeShapeType="1" noTextEdit="1"/>
                </p:cNvSpPr>
                <p:nvPr/>
              </p:nvSpPr>
              <p:spPr>
                <a:xfrm>
                  <a:off x="1631369" y="812453"/>
                  <a:ext cx="347496" cy="347496"/>
                </a:xfrm>
                <a:prstGeom prst="ellipse">
                  <a:avLst/>
                </a:prstGeom>
                <a:blipFill>
                  <a:blip r:embed="rId3"/>
                  <a:stretch>
                    <a:fillRect l="-15789" t="-5263" b="-14035"/>
                  </a:stretch>
                </a:blipFill>
                <a:ln>
                  <a:noFill/>
                </a:ln>
              </p:spPr>
              <p:txBody>
                <a:bodyPr/>
                <a:lstStyle/>
                <a:p>
                  <a:r>
                    <a:rPr lang="ko-KR" altLang="en-US">
                      <a:noFill/>
                    </a:rPr>
                    <a:t> </a:t>
                  </a:r>
                </a:p>
              </p:txBody>
            </p:sp>
          </mc:Fallback>
        </mc:AlternateContent>
        <p:sp>
          <p:nvSpPr>
            <p:cNvPr id="26" name="타원 25">
              <a:extLst>
                <a:ext uri="{FF2B5EF4-FFF2-40B4-BE49-F238E27FC236}">
                  <a16:creationId xmlns:a16="http://schemas.microsoft.com/office/drawing/2014/main" id="{80864027-2601-4F28-F057-82802627A78A}"/>
                </a:ext>
              </a:extLst>
            </p:cNvPr>
            <p:cNvSpPr/>
            <p:nvPr/>
          </p:nvSpPr>
          <p:spPr>
            <a:xfrm rot="19463357">
              <a:off x="401300" y="-56652"/>
              <a:ext cx="1522677" cy="1681316"/>
            </a:xfrm>
            <a:prstGeom prst="ellipse">
              <a:avLst/>
            </a:prstGeom>
            <a:noFill/>
            <a:ln w="444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73" name="그룹 72">
            <a:extLst>
              <a:ext uri="{FF2B5EF4-FFF2-40B4-BE49-F238E27FC236}">
                <a16:creationId xmlns:a16="http://schemas.microsoft.com/office/drawing/2014/main" id="{393C799B-7BA9-1658-3E5D-DEE53FA8CD72}"/>
              </a:ext>
            </a:extLst>
          </p:cNvPr>
          <p:cNvGrpSpPr/>
          <p:nvPr/>
        </p:nvGrpSpPr>
        <p:grpSpPr>
          <a:xfrm>
            <a:off x="288129" y="2872669"/>
            <a:ext cx="1997291" cy="1709991"/>
            <a:chOff x="516706" y="3284541"/>
            <a:chExt cx="1997291" cy="1709991"/>
          </a:xfrm>
        </p:grpSpPr>
        <p:sp>
          <p:nvSpPr>
            <p:cNvPr id="29" name="타원 28">
              <a:extLst>
                <a:ext uri="{FF2B5EF4-FFF2-40B4-BE49-F238E27FC236}">
                  <a16:creationId xmlns:a16="http://schemas.microsoft.com/office/drawing/2014/main" id="{75197EC4-4A9C-6769-00E1-888BAC145AC4}"/>
                </a:ext>
              </a:extLst>
            </p:cNvPr>
            <p:cNvSpPr/>
            <p:nvPr/>
          </p:nvSpPr>
          <p:spPr>
            <a:xfrm rot="21316598">
              <a:off x="516706" y="3813695"/>
              <a:ext cx="532577" cy="5367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t>c</a:t>
              </a:r>
              <a:endParaRPr lang="ko-KR" altLang="en-US" sz="2400" dirty="0"/>
            </a:p>
          </p:txBody>
        </p:sp>
        <mc:AlternateContent xmlns:mc="http://schemas.openxmlformats.org/markup-compatibility/2006" xmlns:a14="http://schemas.microsoft.com/office/drawing/2010/main">
          <mc:Choice Requires="a14">
            <p:sp>
              <p:nvSpPr>
                <p:cNvPr id="30" name="타원 29">
                  <a:extLst>
                    <a:ext uri="{FF2B5EF4-FFF2-40B4-BE49-F238E27FC236}">
                      <a16:creationId xmlns:a16="http://schemas.microsoft.com/office/drawing/2014/main" id="{ADC88CDB-8023-0E48-3914-70AE4857E548}"/>
                    </a:ext>
                  </a:extLst>
                </p:cNvPr>
                <p:cNvSpPr/>
                <p:nvPr/>
              </p:nvSpPr>
              <p:spPr>
                <a:xfrm rot="21316598">
                  <a:off x="1289175" y="4461955"/>
                  <a:ext cx="532577" cy="53257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altLang="ko-KR" sz="2400" b="0" i="1" smtClean="0">
                                <a:latin typeface="Cambria Math" panose="02040503050406030204" pitchFamily="18" charset="0"/>
                              </a:rPr>
                            </m:ctrlPr>
                          </m:accPr>
                          <m:e>
                            <m:r>
                              <m:rPr>
                                <m:sty m:val="p"/>
                              </m:rPr>
                              <a:rPr lang="en-US" altLang="ko-KR" sz="2400" b="0" i="0" smtClean="0">
                                <a:latin typeface="Cambria Math" panose="02040503050406030204" pitchFamily="18" charset="0"/>
                              </a:rPr>
                              <m:t>c</m:t>
                            </m:r>
                          </m:e>
                        </m:acc>
                      </m:oMath>
                    </m:oMathPara>
                  </a14:m>
                  <a:endParaRPr lang="ko-KR" altLang="en-US" sz="2400" dirty="0"/>
                </a:p>
              </p:txBody>
            </p:sp>
          </mc:Choice>
          <mc:Fallback xmlns="">
            <p:sp>
              <p:nvSpPr>
                <p:cNvPr id="30" name="타원 29">
                  <a:extLst>
                    <a:ext uri="{FF2B5EF4-FFF2-40B4-BE49-F238E27FC236}">
                      <a16:creationId xmlns:a16="http://schemas.microsoft.com/office/drawing/2014/main" id="{ADC88CDB-8023-0E48-3914-70AE4857E548}"/>
                    </a:ext>
                  </a:extLst>
                </p:cNvPr>
                <p:cNvSpPr>
                  <a:spLocks noRot="1" noChangeAspect="1" noMove="1" noResize="1" noEditPoints="1" noAdjustHandles="1" noChangeArrowheads="1" noChangeShapeType="1" noTextEdit="1"/>
                </p:cNvSpPr>
                <p:nvPr/>
              </p:nvSpPr>
              <p:spPr>
                <a:xfrm rot="21316598">
                  <a:off x="1289175" y="4461955"/>
                  <a:ext cx="532577" cy="532577"/>
                </a:xfrm>
                <a:prstGeom prst="ellipse">
                  <a:avLst/>
                </a:prstGeom>
                <a:blipFill>
                  <a:blip r:embed="rId4"/>
                  <a:stretch>
                    <a:fillRect/>
                  </a:stretch>
                </a:blipFill>
                <a:ln>
                  <a:noFill/>
                </a:ln>
              </p:spPr>
              <p:txBody>
                <a:bodyPr/>
                <a:lstStyle/>
                <a:p>
                  <a:r>
                    <a:rPr lang="ko-KR" altLang="en-US">
                      <a:noFill/>
                    </a:rPr>
                    <a:t> </a:t>
                  </a:r>
                </a:p>
              </p:txBody>
            </p:sp>
          </mc:Fallback>
        </mc:AlternateContent>
        <p:cxnSp>
          <p:nvCxnSpPr>
            <p:cNvPr id="32" name="직선 연결선 31">
              <a:extLst>
                <a:ext uri="{FF2B5EF4-FFF2-40B4-BE49-F238E27FC236}">
                  <a16:creationId xmlns:a16="http://schemas.microsoft.com/office/drawing/2014/main" id="{D0A598D4-72D3-9AE2-56A6-ACD14D4FE362}"/>
                </a:ext>
              </a:extLst>
            </p:cNvPr>
            <p:cNvCxnSpPr>
              <a:cxnSpLocks/>
              <a:endCxn id="35" idx="3"/>
            </p:cNvCxnSpPr>
            <p:nvPr/>
          </p:nvCxnSpPr>
          <p:spPr>
            <a:xfrm rot="20847978" flipV="1">
              <a:off x="1719811" y="4460347"/>
              <a:ext cx="378334" cy="1582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타원 33">
                  <a:extLst>
                    <a:ext uri="{FF2B5EF4-FFF2-40B4-BE49-F238E27FC236}">
                      <a16:creationId xmlns:a16="http://schemas.microsoft.com/office/drawing/2014/main" id="{A575A3FD-5797-0E67-5AEA-3FFDF7D24A5E}"/>
                    </a:ext>
                  </a:extLst>
                </p:cNvPr>
                <p:cNvSpPr/>
                <p:nvPr/>
              </p:nvSpPr>
              <p:spPr>
                <a:xfrm rot="21316598">
                  <a:off x="876342" y="3396399"/>
                  <a:ext cx="347496" cy="350216"/>
                </a:xfrm>
                <a:prstGeom prst="ellipse">
                  <a:avLst/>
                </a:prstGeom>
                <a:solidFill>
                  <a:srgbClr val="43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acc>
                          <m:accPr>
                            <m:chr m:val="̅"/>
                            <m:ctrlPr>
                              <a:rPr lang="en-US" altLang="ko-KR" sz="2400" b="0" i="1" smtClean="0">
                                <a:latin typeface="Cambria Math" panose="02040503050406030204" pitchFamily="18" charset="0"/>
                              </a:rPr>
                            </m:ctrlPr>
                          </m:accPr>
                          <m:e>
                            <m:r>
                              <m:rPr>
                                <m:sty m:val="p"/>
                              </m:rPr>
                              <a:rPr lang="en-US" altLang="ko-KR" sz="2400" b="0" i="0" smtClean="0">
                                <a:latin typeface="Cambria Math" panose="02040503050406030204" pitchFamily="18" charset="0"/>
                              </a:rPr>
                              <m:t>u</m:t>
                            </m:r>
                          </m:e>
                        </m:acc>
                      </m:oMath>
                    </m:oMathPara>
                  </a14:m>
                  <a:endParaRPr lang="ko-KR" altLang="en-US" sz="2400" dirty="0"/>
                </a:p>
              </p:txBody>
            </p:sp>
          </mc:Choice>
          <mc:Fallback xmlns="">
            <p:sp>
              <p:nvSpPr>
                <p:cNvPr id="34" name="타원 33">
                  <a:extLst>
                    <a:ext uri="{FF2B5EF4-FFF2-40B4-BE49-F238E27FC236}">
                      <a16:creationId xmlns:a16="http://schemas.microsoft.com/office/drawing/2014/main" id="{A575A3FD-5797-0E67-5AEA-3FFDF7D24A5E}"/>
                    </a:ext>
                  </a:extLst>
                </p:cNvPr>
                <p:cNvSpPr>
                  <a:spLocks noRot="1" noChangeAspect="1" noMove="1" noResize="1" noEditPoints="1" noAdjustHandles="1" noChangeArrowheads="1" noChangeShapeType="1" noTextEdit="1"/>
                </p:cNvSpPr>
                <p:nvPr/>
              </p:nvSpPr>
              <p:spPr>
                <a:xfrm rot="21316598">
                  <a:off x="876342" y="3396399"/>
                  <a:ext cx="347496" cy="350216"/>
                </a:xfrm>
                <a:prstGeom prst="ellipse">
                  <a:avLst/>
                </a:prstGeom>
                <a:blipFill>
                  <a:blip r:embed="rId5"/>
                  <a:stretch>
                    <a:fillRect l="-6897" b="-3390"/>
                  </a:stretch>
                </a:blipFill>
                <a:ln>
                  <a:noFill/>
                </a:ln>
              </p:spPr>
              <p:txBody>
                <a:bodyPr/>
                <a:lstStyle/>
                <a:p>
                  <a:r>
                    <a:rPr lang="ko-KR" altLang="en-US">
                      <a:noFill/>
                    </a:rPr>
                    <a:t> </a:t>
                  </a:r>
                </a:p>
              </p:txBody>
            </p:sp>
          </mc:Fallback>
        </mc:AlternateContent>
        <p:sp>
          <p:nvSpPr>
            <p:cNvPr id="35" name="타원 34">
              <a:extLst>
                <a:ext uri="{FF2B5EF4-FFF2-40B4-BE49-F238E27FC236}">
                  <a16:creationId xmlns:a16="http://schemas.microsoft.com/office/drawing/2014/main" id="{7C83D6CD-1CEB-1BA8-2A70-46DD859BBC25}"/>
                </a:ext>
              </a:extLst>
            </p:cNvPr>
            <p:cNvSpPr/>
            <p:nvPr/>
          </p:nvSpPr>
          <p:spPr>
            <a:xfrm rot="21316598">
              <a:off x="2015041" y="4114875"/>
              <a:ext cx="347496" cy="347496"/>
            </a:xfrm>
            <a:prstGeom prst="ellipse">
              <a:avLst/>
            </a:prstGeom>
            <a:solidFill>
              <a:srgbClr val="F44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t>u</a:t>
              </a:r>
              <a:endParaRPr lang="ko-KR" altLang="en-US" sz="2400" dirty="0"/>
            </a:p>
          </p:txBody>
        </p:sp>
        <p:sp>
          <p:nvSpPr>
            <p:cNvPr id="36" name="타원 35">
              <a:extLst>
                <a:ext uri="{FF2B5EF4-FFF2-40B4-BE49-F238E27FC236}">
                  <a16:creationId xmlns:a16="http://schemas.microsoft.com/office/drawing/2014/main" id="{53721C5B-27C7-EEB7-0188-77D83C92461D}"/>
                </a:ext>
              </a:extLst>
            </p:cNvPr>
            <p:cNvSpPr/>
            <p:nvPr/>
          </p:nvSpPr>
          <p:spPr>
            <a:xfrm rot="1811232">
              <a:off x="562549" y="3284541"/>
              <a:ext cx="670583" cy="1225147"/>
            </a:xfrm>
            <a:prstGeom prst="ellipse">
              <a:avLst/>
            </a:prstGeom>
            <a:noFill/>
            <a:ln w="444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4" name="직선 연결선 63">
              <a:extLst>
                <a:ext uri="{FF2B5EF4-FFF2-40B4-BE49-F238E27FC236}">
                  <a16:creationId xmlns:a16="http://schemas.microsoft.com/office/drawing/2014/main" id="{D3B08577-A5C1-0F99-6BFE-6FC987812AD9}"/>
                </a:ext>
              </a:extLst>
            </p:cNvPr>
            <p:cNvCxnSpPr>
              <a:cxnSpLocks/>
              <a:stCxn id="29" idx="7"/>
            </p:cNvCxnSpPr>
            <p:nvPr/>
          </p:nvCxnSpPr>
          <p:spPr>
            <a:xfrm flipV="1">
              <a:off x="955023" y="3716413"/>
              <a:ext cx="25799" cy="1610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타원 65">
              <a:extLst>
                <a:ext uri="{FF2B5EF4-FFF2-40B4-BE49-F238E27FC236}">
                  <a16:creationId xmlns:a16="http://schemas.microsoft.com/office/drawing/2014/main" id="{D9C3AB4E-25E3-C86E-15A1-B7A22F595559}"/>
                </a:ext>
              </a:extLst>
            </p:cNvPr>
            <p:cNvSpPr/>
            <p:nvPr/>
          </p:nvSpPr>
          <p:spPr>
            <a:xfrm rot="2757538">
              <a:off x="1509704" y="3838134"/>
              <a:ext cx="676283" cy="1332302"/>
            </a:xfrm>
            <a:prstGeom prst="ellipse">
              <a:avLst/>
            </a:prstGeom>
            <a:noFill/>
            <a:ln w="444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0" name="직선 연결선 69">
              <a:extLst>
                <a:ext uri="{FF2B5EF4-FFF2-40B4-BE49-F238E27FC236}">
                  <a16:creationId xmlns:a16="http://schemas.microsoft.com/office/drawing/2014/main" id="{EF223B3A-A487-CA2B-ADA1-A28CE73900AE}"/>
                </a:ext>
              </a:extLst>
            </p:cNvPr>
            <p:cNvCxnSpPr>
              <a:cxnSpLocks/>
              <a:stCxn id="36" idx="6"/>
              <a:endCxn id="66" idx="2"/>
            </p:cNvCxnSpPr>
            <p:nvPr/>
          </p:nvCxnSpPr>
          <p:spPr>
            <a:xfrm>
              <a:off x="1187662" y="4065709"/>
              <a:ext cx="425117" cy="195506"/>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1576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2F7320-6021-DFA2-DE4E-FC4DBB7103D9}"/>
              </a:ext>
            </a:extLst>
          </p:cNvPr>
          <p:cNvSpPr>
            <a:spLocks noGrp="1"/>
          </p:cNvSpPr>
          <p:nvPr>
            <p:ph type="title"/>
          </p:nvPr>
        </p:nvSpPr>
        <p:spPr/>
        <p:txBody>
          <a:bodyPr/>
          <a:lstStyle/>
          <a:p>
            <a:r>
              <a:rPr lang="en-US" altLang="ko-KR" dirty="0"/>
              <a:t>ALICE 1 (2009-2018)</a:t>
            </a:r>
            <a:endParaRPr lang="ko-KR" altLang="en-US" dirty="0"/>
          </a:p>
        </p:txBody>
      </p:sp>
      <p:sp>
        <p:nvSpPr>
          <p:cNvPr id="5" name="날짜 개체 틀 4">
            <a:extLst>
              <a:ext uri="{FF2B5EF4-FFF2-40B4-BE49-F238E27FC236}">
                <a16:creationId xmlns:a16="http://schemas.microsoft.com/office/drawing/2014/main" id="{39534EAA-2E84-171C-8D42-F1FF7E839465}"/>
              </a:ext>
            </a:extLst>
          </p:cNvPr>
          <p:cNvSpPr>
            <a:spLocks noGrp="1"/>
          </p:cNvSpPr>
          <p:nvPr>
            <p:ph type="dt" sz="half" idx="10"/>
          </p:nvPr>
        </p:nvSpPr>
        <p:spPr/>
        <p:txBody>
          <a:bodyPr/>
          <a:lstStyle/>
          <a:p>
            <a:fld id="{7748FB2E-9FF6-49A2-9601-6DF4F8D5048F}" type="datetime1">
              <a:rPr lang="ko-KR" altLang="en-US" smtClean="0"/>
              <a:t>2022-10-01</a:t>
            </a:fld>
            <a:endParaRPr lang="ko-KR" altLang="en-US"/>
          </a:p>
        </p:txBody>
      </p:sp>
      <p:sp>
        <p:nvSpPr>
          <p:cNvPr id="6" name="바닥글 개체 틀 5">
            <a:extLst>
              <a:ext uri="{FF2B5EF4-FFF2-40B4-BE49-F238E27FC236}">
                <a16:creationId xmlns:a16="http://schemas.microsoft.com/office/drawing/2014/main" id="{AB546470-3DA2-CA2F-6C2D-7184CE334ED4}"/>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A645D150-FBF2-C59E-1BB2-D2AA081A3C93}"/>
              </a:ext>
            </a:extLst>
          </p:cNvPr>
          <p:cNvSpPr>
            <a:spLocks noGrp="1"/>
          </p:cNvSpPr>
          <p:nvPr>
            <p:ph type="sldNum" sz="quarter" idx="12"/>
          </p:nvPr>
        </p:nvSpPr>
        <p:spPr/>
        <p:txBody>
          <a:bodyPr/>
          <a:lstStyle/>
          <a:p>
            <a:fld id="{D5BDAE98-EBED-4E69-BF7D-4790F83992EE}" type="slidenum">
              <a:rPr lang="ko-KR" altLang="en-US" smtClean="0"/>
              <a:t>10</a:t>
            </a:fld>
            <a:endParaRPr lang="ko-KR" altLang="en-US"/>
          </a:p>
        </p:txBody>
      </p:sp>
      <p:sp>
        <p:nvSpPr>
          <p:cNvPr id="16" name="TextBox 15">
            <a:extLst>
              <a:ext uri="{FF2B5EF4-FFF2-40B4-BE49-F238E27FC236}">
                <a16:creationId xmlns:a16="http://schemas.microsoft.com/office/drawing/2014/main" id="{5016EBC5-5E70-7ED8-7874-689DE6BF6C97}"/>
              </a:ext>
            </a:extLst>
          </p:cNvPr>
          <p:cNvSpPr txBox="1"/>
          <p:nvPr/>
        </p:nvSpPr>
        <p:spPr>
          <a:xfrm>
            <a:off x="5302486" y="5390697"/>
            <a:ext cx="3597274" cy="307777"/>
          </a:xfrm>
          <a:prstGeom prst="rect">
            <a:avLst/>
          </a:prstGeom>
          <a:noFill/>
        </p:spPr>
        <p:txBody>
          <a:bodyPr wrap="square">
            <a:spAutoFit/>
          </a:bodyPr>
          <a:lstStyle/>
          <a:p>
            <a:pPr algn="ctr"/>
            <a:r>
              <a:rPr lang="en-US" altLang="ko-KR" sz="1400" dirty="0">
                <a:hlinkClick r:id="rId3"/>
              </a:rPr>
              <a:t>ALICE Schematics - CERN Document Server</a:t>
            </a:r>
            <a:endParaRPr lang="ko-KR" altLang="en-US" sz="14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8BA6C76-4491-1B8F-C0B4-BF3025B9BD86}"/>
                  </a:ext>
                </a:extLst>
              </p:cNvPr>
              <p:cNvSpPr txBox="1"/>
              <p:nvPr/>
            </p:nvSpPr>
            <p:spPr>
              <a:xfrm>
                <a:off x="214221" y="4432133"/>
                <a:ext cx="4625957" cy="1138773"/>
              </a:xfrm>
              <a:prstGeom prst="rect">
                <a:avLst/>
              </a:prstGeom>
              <a:noFill/>
            </p:spPr>
            <p:txBody>
              <a:bodyPr wrap="square" rtlCol="0">
                <a:spAutoFit/>
              </a:bodyPr>
              <a:lstStyle/>
              <a:p>
                <a:r>
                  <a:rPr lang="en-US" sz="2800" dirty="0">
                    <a:solidFill>
                      <a:srgbClr val="FF0000"/>
                    </a:solidFill>
                    <a:latin typeface="Futura Medium"/>
                  </a:rPr>
                  <a:t>ITS </a:t>
                </a:r>
                <a:r>
                  <a:rPr lang="en-US" sz="2800" dirty="0">
                    <a:latin typeface="Futura Medium"/>
                  </a:rPr>
                  <a:t>(</a:t>
                </a:r>
                <a14:m>
                  <m:oMath xmlns:m="http://schemas.openxmlformats.org/officeDocument/2006/math">
                    <m:d>
                      <m:dPr>
                        <m:begChr m:val="|"/>
                        <m:endChr m:val="|"/>
                        <m:ctrlPr>
                          <a:rPr lang="en-US" sz="2800" i="1">
                            <a:latin typeface="Cambria Math" panose="02040503050406030204" pitchFamily="18" charset="0"/>
                          </a:rPr>
                        </m:ctrlPr>
                      </m:dPr>
                      <m:e>
                        <m:r>
                          <a:rPr lang="en-US" sz="2800" i="1">
                            <a:latin typeface="Cambria Math" panose="02040503050406030204" pitchFamily="18" charset="0"/>
                          </a:rPr>
                          <m:t>𝜂</m:t>
                        </m:r>
                      </m:e>
                    </m:d>
                    <m:r>
                      <a:rPr lang="en-US" sz="2800" i="1">
                        <a:latin typeface="Cambria Math" panose="02040503050406030204" pitchFamily="18" charset="0"/>
                      </a:rPr>
                      <m:t>&lt;0.9</m:t>
                    </m:r>
                  </m:oMath>
                </a14:m>
                <a:r>
                  <a:rPr lang="en-US" sz="2800" dirty="0">
                    <a:latin typeface="Futura Medium"/>
                  </a:rPr>
                  <a:t>)</a:t>
                </a:r>
              </a:p>
              <a:p>
                <a:pPr marL="457200" indent="-457200">
                  <a:buFont typeface="Arial" panose="020B0604020202020204" pitchFamily="34" charset="0"/>
                  <a:buChar char="•"/>
                </a:pPr>
                <a:r>
                  <a:rPr lang="en-US" sz="2000" dirty="0">
                    <a:latin typeface="Futura Medium"/>
                  </a:rPr>
                  <a:t>6 layers of Si detector</a:t>
                </a:r>
              </a:p>
              <a:p>
                <a:pPr marL="457200" indent="-457200">
                  <a:buFont typeface="Arial" panose="020B0604020202020204" pitchFamily="34" charset="0"/>
                  <a:buChar char="•"/>
                </a:pPr>
                <a:r>
                  <a:rPr lang="en-US" sz="2000" dirty="0">
                    <a:latin typeface="Futura Medium"/>
                  </a:rPr>
                  <a:t>Trigger, tracking, vertex, PID</a:t>
                </a:r>
              </a:p>
            </p:txBody>
          </p:sp>
        </mc:Choice>
        <mc:Fallback xmlns="">
          <p:sp>
            <p:nvSpPr>
              <p:cNvPr id="3" name="TextBox 2">
                <a:extLst>
                  <a:ext uri="{FF2B5EF4-FFF2-40B4-BE49-F238E27FC236}">
                    <a16:creationId xmlns:a16="http://schemas.microsoft.com/office/drawing/2014/main" id="{E8BA6C76-4491-1B8F-C0B4-BF3025B9BD86}"/>
                  </a:ext>
                </a:extLst>
              </p:cNvPr>
              <p:cNvSpPr txBox="1">
                <a:spLocks noRot="1" noChangeAspect="1" noMove="1" noResize="1" noEditPoints="1" noAdjustHandles="1" noChangeArrowheads="1" noChangeShapeType="1" noTextEdit="1"/>
              </p:cNvSpPr>
              <p:nvPr/>
            </p:nvSpPr>
            <p:spPr>
              <a:xfrm>
                <a:off x="214221" y="4432133"/>
                <a:ext cx="4625957" cy="1138773"/>
              </a:xfrm>
              <a:prstGeom prst="rect">
                <a:avLst/>
              </a:prstGeom>
              <a:blipFill>
                <a:blip r:embed="rId4"/>
                <a:stretch>
                  <a:fillRect l="-2635" t="-5348" b="-8556"/>
                </a:stretch>
              </a:blipFill>
            </p:spPr>
            <p:txBody>
              <a:bodyPr/>
              <a:lstStyle/>
              <a:p>
                <a:r>
                  <a:rPr lang="ko-KR" altLang="en-US">
                    <a:noFill/>
                  </a:rPr>
                  <a:t> </a:t>
                </a:r>
              </a:p>
            </p:txBody>
          </p:sp>
        </mc:Fallback>
      </mc:AlternateContent>
      <p:pic>
        <p:nvPicPr>
          <p:cNvPr id="4" name="Picture 13">
            <a:extLst>
              <a:ext uri="{FF2B5EF4-FFF2-40B4-BE49-F238E27FC236}">
                <a16:creationId xmlns:a16="http://schemas.microsoft.com/office/drawing/2014/main" id="{A0530B48-EFA5-101E-F685-F2DB9A5C6271}"/>
              </a:ext>
            </a:extLst>
          </p:cNvPr>
          <p:cNvPicPr>
            <a:picLocks noChangeAspect="1"/>
          </p:cNvPicPr>
          <p:nvPr/>
        </p:nvPicPr>
        <p:blipFill>
          <a:blip r:embed="rId5"/>
          <a:stretch>
            <a:fillRect/>
          </a:stretch>
        </p:blipFill>
        <p:spPr>
          <a:xfrm>
            <a:off x="649222" y="804495"/>
            <a:ext cx="3245793" cy="3590697"/>
          </a:xfrm>
          <a:prstGeom prst="rect">
            <a:avLst/>
          </a:prstGeom>
        </p:spPr>
      </p:pic>
      <p:pic>
        <p:nvPicPr>
          <p:cNvPr id="8" name="Picture 7">
            <a:extLst>
              <a:ext uri="{FF2B5EF4-FFF2-40B4-BE49-F238E27FC236}">
                <a16:creationId xmlns:a16="http://schemas.microsoft.com/office/drawing/2014/main" id="{1CFC57FF-798E-8A14-6CB6-791CEDAF526B}"/>
              </a:ext>
            </a:extLst>
          </p:cNvPr>
          <p:cNvPicPr>
            <a:picLocks noChangeAspect="1"/>
          </p:cNvPicPr>
          <p:nvPr/>
        </p:nvPicPr>
        <p:blipFill>
          <a:blip r:embed="rId6"/>
          <a:stretch>
            <a:fillRect/>
          </a:stretch>
        </p:blipFill>
        <p:spPr>
          <a:xfrm>
            <a:off x="4899863" y="667459"/>
            <a:ext cx="3482372" cy="3908631"/>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7203204-A18D-0B27-3433-2CECFC16E2B3}"/>
                  </a:ext>
                </a:extLst>
              </p:cNvPr>
              <p:cNvSpPr txBox="1"/>
              <p:nvPr/>
            </p:nvSpPr>
            <p:spPr>
              <a:xfrm>
                <a:off x="4860073" y="4395192"/>
                <a:ext cx="4283927" cy="1446550"/>
              </a:xfrm>
              <a:prstGeom prst="rect">
                <a:avLst/>
              </a:prstGeom>
              <a:noFill/>
            </p:spPr>
            <p:txBody>
              <a:bodyPr wrap="square" rtlCol="0">
                <a:spAutoFit/>
              </a:bodyPr>
              <a:lstStyle/>
              <a:p>
                <a:pPr lvl="0"/>
                <a:r>
                  <a:rPr lang="en-US" sz="2800" dirty="0">
                    <a:solidFill>
                      <a:srgbClr val="FF0000"/>
                    </a:solidFill>
                    <a:latin typeface="Futura Medium"/>
                  </a:rPr>
                  <a:t>TPC </a:t>
                </a:r>
                <a:r>
                  <a:rPr lang="en-US" sz="2800" dirty="0">
                    <a:solidFill>
                      <a:prstClr val="black"/>
                    </a:solidFill>
                    <a:latin typeface="Futura Medium"/>
                  </a:rPr>
                  <a:t>(</a:t>
                </a:r>
                <a14:m>
                  <m:oMath xmlns:m="http://schemas.openxmlformats.org/officeDocument/2006/math">
                    <m:d>
                      <m:dPr>
                        <m:begChr m:val="|"/>
                        <m:endChr m:val="|"/>
                        <m:ctrlPr>
                          <a:rPr lang="en-US" sz="2800" i="1">
                            <a:solidFill>
                              <a:prstClr val="black"/>
                            </a:solidFill>
                            <a:latin typeface="Cambria Math" panose="02040503050406030204" pitchFamily="18" charset="0"/>
                          </a:rPr>
                        </m:ctrlPr>
                      </m:dPr>
                      <m:e>
                        <m:r>
                          <a:rPr lang="en-US" sz="2800" i="1">
                            <a:solidFill>
                              <a:prstClr val="black"/>
                            </a:solidFill>
                            <a:latin typeface="Cambria Math" panose="02040503050406030204" pitchFamily="18" charset="0"/>
                          </a:rPr>
                          <m:t>𝜂</m:t>
                        </m:r>
                      </m:e>
                    </m:d>
                    <m:r>
                      <a:rPr lang="en-US" sz="2800" i="1">
                        <a:solidFill>
                          <a:prstClr val="black"/>
                        </a:solidFill>
                        <a:latin typeface="Cambria Math" panose="02040503050406030204" pitchFamily="18" charset="0"/>
                      </a:rPr>
                      <m:t>&lt;0.9</m:t>
                    </m:r>
                  </m:oMath>
                </a14:m>
                <a:r>
                  <a:rPr lang="en-US" sz="2800" dirty="0">
                    <a:solidFill>
                      <a:prstClr val="black"/>
                    </a:solidFill>
                    <a:latin typeface="Futura Medium"/>
                  </a:rPr>
                  <a:t>)</a:t>
                </a:r>
              </a:p>
              <a:p>
                <a:pPr marL="457200" indent="-457200">
                  <a:buFont typeface="Arial" panose="020B0604020202020204" pitchFamily="34" charset="0"/>
                  <a:buChar char="•"/>
                </a:pPr>
                <a:r>
                  <a:rPr lang="en-US" sz="2000" dirty="0">
                    <a:solidFill>
                      <a:prstClr val="black"/>
                    </a:solidFill>
                    <a:latin typeface="Futura Medium"/>
                  </a:rPr>
                  <a:t>Gas detector</a:t>
                </a:r>
              </a:p>
              <a:p>
                <a:pPr marL="457200" indent="-457200">
                  <a:buFont typeface="Arial" panose="020B0604020202020204" pitchFamily="34" charset="0"/>
                  <a:buChar char="•"/>
                </a:pPr>
                <a:r>
                  <a:rPr lang="en-US" sz="2000" dirty="0">
                    <a:solidFill>
                      <a:prstClr val="black"/>
                    </a:solidFill>
                    <a:latin typeface="Futura Medium"/>
                  </a:rPr>
                  <a:t>Tracking, vertex, PID</a:t>
                </a:r>
                <a:endParaRPr lang="en-US" sz="2800" dirty="0">
                  <a:solidFill>
                    <a:prstClr val="black"/>
                  </a:solidFill>
                  <a:latin typeface="Futura Medium"/>
                </a:endParaRPr>
              </a:p>
              <a:p>
                <a:pPr marL="457200" indent="-457200">
                  <a:buFont typeface="Arial" panose="020B0604020202020204" pitchFamily="34" charset="0"/>
                  <a:buChar char="•"/>
                </a:pPr>
                <a:endParaRPr lang="en-US" sz="2000" dirty="0">
                  <a:latin typeface="Futura Medium"/>
                </a:endParaRPr>
              </a:p>
            </p:txBody>
          </p:sp>
        </mc:Choice>
        <mc:Fallback xmlns="">
          <p:sp>
            <p:nvSpPr>
              <p:cNvPr id="9" name="TextBox 8">
                <a:extLst>
                  <a:ext uri="{FF2B5EF4-FFF2-40B4-BE49-F238E27FC236}">
                    <a16:creationId xmlns:a16="http://schemas.microsoft.com/office/drawing/2014/main" id="{B7203204-A18D-0B27-3433-2CECFC16E2B3}"/>
                  </a:ext>
                </a:extLst>
              </p:cNvPr>
              <p:cNvSpPr txBox="1">
                <a:spLocks noRot="1" noChangeAspect="1" noMove="1" noResize="1" noEditPoints="1" noAdjustHandles="1" noChangeArrowheads="1" noChangeShapeType="1" noTextEdit="1"/>
              </p:cNvSpPr>
              <p:nvPr/>
            </p:nvSpPr>
            <p:spPr>
              <a:xfrm>
                <a:off x="4860073" y="4395192"/>
                <a:ext cx="4283927" cy="1446550"/>
              </a:xfrm>
              <a:prstGeom prst="rect">
                <a:avLst/>
              </a:prstGeom>
              <a:blipFill>
                <a:blip r:embed="rId7"/>
                <a:stretch>
                  <a:fillRect l="-2845" t="-4641"/>
                </a:stretch>
              </a:blipFill>
            </p:spPr>
            <p:txBody>
              <a:bodyPr/>
              <a:lstStyle/>
              <a:p>
                <a:r>
                  <a:rPr lang="ko-KR" altLang="en-US">
                    <a:noFill/>
                  </a:rPr>
                  <a:t> </a:t>
                </a:r>
              </a:p>
            </p:txBody>
          </p:sp>
        </mc:Fallback>
      </mc:AlternateContent>
      <p:grpSp>
        <p:nvGrpSpPr>
          <p:cNvPr id="12" name="그룹 11">
            <a:extLst>
              <a:ext uri="{FF2B5EF4-FFF2-40B4-BE49-F238E27FC236}">
                <a16:creationId xmlns:a16="http://schemas.microsoft.com/office/drawing/2014/main" id="{250BA46F-0403-FAB0-2753-9D3A26A089B2}"/>
              </a:ext>
            </a:extLst>
          </p:cNvPr>
          <p:cNvGrpSpPr/>
          <p:nvPr/>
        </p:nvGrpSpPr>
        <p:grpSpPr>
          <a:xfrm>
            <a:off x="6913952" y="837133"/>
            <a:ext cx="2359547" cy="2681225"/>
            <a:chOff x="5602442" y="3091288"/>
            <a:chExt cx="2984668" cy="3319548"/>
          </a:xfrm>
        </p:grpSpPr>
        <p:pic>
          <p:nvPicPr>
            <p:cNvPr id="10" name="Picture 12">
              <a:extLst>
                <a:ext uri="{FF2B5EF4-FFF2-40B4-BE49-F238E27FC236}">
                  <a16:creationId xmlns:a16="http://schemas.microsoft.com/office/drawing/2014/main" id="{677405D7-43AB-A7C2-BC4C-FE28213A5F70}"/>
                </a:ext>
              </a:extLst>
            </p:cNvPr>
            <p:cNvPicPr>
              <a:picLocks noChangeAspect="1"/>
            </p:cNvPicPr>
            <p:nvPr/>
          </p:nvPicPr>
          <p:blipFill rotWithShape="1">
            <a:blip r:embed="rId8"/>
            <a:srcRect r="53670"/>
            <a:stretch/>
          </p:blipFill>
          <p:spPr>
            <a:xfrm>
              <a:off x="5602442" y="3091288"/>
              <a:ext cx="2819583" cy="3319548"/>
            </a:xfrm>
            <a:prstGeom prst="rect">
              <a:avLst/>
            </a:prstGeom>
          </p:spPr>
        </p:pic>
        <p:sp>
          <p:nvSpPr>
            <p:cNvPr id="11" name="직사각형 10">
              <a:extLst>
                <a:ext uri="{FF2B5EF4-FFF2-40B4-BE49-F238E27FC236}">
                  <a16:creationId xmlns:a16="http://schemas.microsoft.com/office/drawing/2014/main" id="{F9233390-FFE7-CA52-2D19-573151AFDFCC}"/>
                </a:ext>
              </a:extLst>
            </p:cNvPr>
            <p:cNvSpPr/>
            <p:nvPr/>
          </p:nvSpPr>
          <p:spPr>
            <a:xfrm>
              <a:off x="7913341" y="5067014"/>
              <a:ext cx="673769" cy="295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3" name="Oval 30">
            <a:extLst>
              <a:ext uri="{FF2B5EF4-FFF2-40B4-BE49-F238E27FC236}">
                <a16:creationId xmlns:a16="http://schemas.microsoft.com/office/drawing/2014/main" id="{AA4DC27A-D287-2C4C-BC30-796EA07A4687}"/>
              </a:ext>
            </a:extLst>
          </p:cNvPr>
          <p:cNvSpPr/>
          <p:nvPr/>
        </p:nvSpPr>
        <p:spPr>
          <a:xfrm>
            <a:off x="6863111" y="1431748"/>
            <a:ext cx="637034" cy="637034"/>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20" name="TextBox 19">
            <a:extLst>
              <a:ext uri="{FF2B5EF4-FFF2-40B4-BE49-F238E27FC236}">
                <a16:creationId xmlns:a16="http://schemas.microsoft.com/office/drawing/2014/main" id="{A670D3F1-3103-310F-4A6B-C292419D3676}"/>
              </a:ext>
            </a:extLst>
          </p:cNvPr>
          <p:cNvSpPr txBox="1"/>
          <p:nvPr/>
        </p:nvSpPr>
        <p:spPr>
          <a:xfrm>
            <a:off x="7336431" y="802308"/>
            <a:ext cx="1277066" cy="584775"/>
          </a:xfrm>
          <a:prstGeom prst="rect">
            <a:avLst/>
          </a:prstGeom>
          <a:noFill/>
        </p:spPr>
        <p:txBody>
          <a:bodyPr wrap="square">
            <a:spAutoFit/>
          </a:bodyPr>
          <a:lstStyle/>
          <a:p>
            <a:pPr algn="ctr"/>
            <a:r>
              <a:rPr lang="en-KR" altLang="ko-KR" sz="3200" dirty="0"/>
              <a:t>I kHz</a:t>
            </a:r>
          </a:p>
        </p:txBody>
      </p:sp>
      <p:pic>
        <p:nvPicPr>
          <p:cNvPr id="22" name="Picture 4">
            <a:extLst>
              <a:ext uri="{FF2B5EF4-FFF2-40B4-BE49-F238E27FC236}">
                <a16:creationId xmlns:a16="http://schemas.microsoft.com/office/drawing/2014/main" id="{434A8938-6BF0-85BE-6435-2B61D9BC38C8}"/>
              </a:ext>
            </a:extLst>
          </p:cNvPr>
          <p:cNvPicPr>
            <a:picLocks noChangeAspect="1"/>
          </p:cNvPicPr>
          <p:nvPr/>
        </p:nvPicPr>
        <p:blipFill rotWithShape="1">
          <a:blip r:embed="rId9"/>
          <a:srcRect r="50002"/>
          <a:stretch/>
        </p:blipFill>
        <p:spPr>
          <a:xfrm>
            <a:off x="2189991" y="837133"/>
            <a:ext cx="3132351" cy="1446551"/>
          </a:xfrm>
          <a:prstGeom prst="rect">
            <a:avLst/>
          </a:prstGeom>
        </p:spPr>
      </p:pic>
      <p:grpSp>
        <p:nvGrpSpPr>
          <p:cNvPr id="25" name="Group 8">
            <a:extLst>
              <a:ext uri="{FF2B5EF4-FFF2-40B4-BE49-F238E27FC236}">
                <a16:creationId xmlns:a16="http://schemas.microsoft.com/office/drawing/2014/main" id="{F7847902-E1B1-3035-DF29-2C75718D4B76}"/>
              </a:ext>
            </a:extLst>
          </p:cNvPr>
          <p:cNvGrpSpPr/>
          <p:nvPr/>
        </p:nvGrpSpPr>
        <p:grpSpPr>
          <a:xfrm>
            <a:off x="2326379" y="2283684"/>
            <a:ext cx="2549785" cy="2144146"/>
            <a:chOff x="209030" y="1231018"/>
            <a:chExt cx="3550170" cy="2985383"/>
          </a:xfrm>
        </p:grpSpPr>
        <p:pic>
          <p:nvPicPr>
            <p:cNvPr id="26" name="Picture 1">
              <a:extLst>
                <a:ext uri="{FF2B5EF4-FFF2-40B4-BE49-F238E27FC236}">
                  <a16:creationId xmlns:a16="http://schemas.microsoft.com/office/drawing/2014/main" id="{86CDDFC5-FA31-ECED-BD6C-B8426C5E290D}"/>
                </a:ext>
              </a:extLst>
            </p:cNvPr>
            <p:cNvPicPr>
              <a:picLocks noChangeAspect="1"/>
            </p:cNvPicPr>
            <p:nvPr/>
          </p:nvPicPr>
          <p:blipFill rotWithShape="1">
            <a:blip r:embed="rId10"/>
            <a:srcRect r="41093"/>
            <a:stretch/>
          </p:blipFill>
          <p:spPr>
            <a:xfrm>
              <a:off x="209030" y="1231019"/>
              <a:ext cx="3458730" cy="2985382"/>
            </a:xfrm>
            <a:prstGeom prst="rect">
              <a:avLst/>
            </a:prstGeom>
          </p:spPr>
        </p:pic>
        <p:sp>
          <p:nvSpPr>
            <p:cNvPr id="28" name="Rectangle 6">
              <a:extLst>
                <a:ext uri="{FF2B5EF4-FFF2-40B4-BE49-F238E27FC236}">
                  <a16:creationId xmlns:a16="http://schemas.microsoft.com/office/drawing/2014/main" id="{EC726D12-708A-3B51-E38C-D9BDFE88883C}"/>
                </a:ext>
              </a:extLst>
            </p:cNvPr>
            <p:cNvSpPr/>
            <p:nvPr/>
          </p:nvSpPr>
          <p:spPr>
            <a:xfrm>
              <a:off x="3332480" y="1645920"/>
              <a:ext cx="426720" cy="680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dirty="0"/>
            </a:p>
          </p:txBody>
        </p:sp>
        <p:sp>
          <p:nvSpPr>
            <p:cNvPr id="29" name="Rectangle 7">
              <a:extLst>
                <a:ext uri="{FF2B5EF4-FFF2-40B4-BE49-F238E27FC236}">
                  <a16:creationId xmlns:a16="http://schemas.microsoft.com/office/drawing/2014/main" id="{2669A78F-876F-71F0-223A-9E4489ACAF2B}"/>
                </a:ext>
              </a:extLst>
            </p:cNvPr>
            <p:cNvSpPr/>
            <p:nvPr/>
          </p:nvSpPr>
          <p:spPr>
            <a:xfrm>
              <a:off x="209030" y="1231018"/>
              <a:ext cx="870262" cy="9330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dirty="0"/>
            </a:p>
          </p:txBody>
        </p:sp>
      </p:grpSp>
      <p:sp>
        <p:nvSpPr>
          <p:cNvPr id="15" name="TextBox 14">
            <a:extLst>
              <a:ext uri="{FF2B5EF4-FFF2-40B4-BE49-F238E27FC236}">
                <a16:creationId xmlns:a16="http://schemas.microsoft.com/office/drawing/2014/main" id="{25C400F9-9549-4121-F309-404DA17F11B3}"/>
              </a:ext>
            </a:extLst>
          </p:cNvPr>
          <p:cNvSpPr txBox="1"/>
          <p:nvPr/>
        </p:nvSpPr>
        <p:spPr>
          <a:xfrm>
            <a:off x="133739" y="5582291"/>
            <a:ext cx="8883739" cy="954107"/>
          </a:xfrm>
          <a:prstGeom prst="rect">
            <a:avLst/>
          </a:prstGeom>
          <a:noFill/>
        </p:spPr>
        <p:txBody>
          <a:bodyPr wrap="square">
            <a:spAutoFit/>
          </a:bodyPr>
          <a:lstStyle/>
          <a:p>
            <a:r>
              <a:rPr lang="en-US" altLang="ko-KR" sz="2800" dirty="0"/>
              <a:t>Data taking speed limited by the slow reaction of ITS and TPC by maximum operation at 1 kHz</a:t>
            </a:r>
            <a:endParaRPr lang="ko-KR" altLang="en-US" sz="2800" dirty="0"/>
          </a:p>
        </p:txBody>
      </p:sp>
    </p:spTree>
    <p:extLst>
      <p:ext uri="{BB962C8B-B14F-4D97-AF65-F5344CB8AC3E}">
        <p14:creationId xmlns:p14="http://schemas.microsoft.com/office/powerpoint/2010/main" val="2499971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2F7320-6021-DFA2-DE4E-FC4DBB7103D9}"/>
              </a:ext>
            </a:extLst>
          </p:cNvPr>
          <p:cNvSpPr>
            <a:spLocks noGrp="1"/>
          </p:cNvSpPr>
          <p:nvPr>
            <p:ph type="title"/>
          </p:nvPr>
        </p:nvSpPr>
        <p:spPr/>
        <p:txBody>
          <a:bodyPr>
            <a:normAutofit fontScale="90000"/>
          </a:bodyPr>
          <a:lstStyle/>
          <a:p>
            <a:r>
              <a:rPr lang="en-US" altLang="ko-KR" dirty="0"/>
              <a:t>pp data collection (2009-2018, Run1 &amp; 2)</a:t>
            </a:r>
            <a:endParaRPr lang="ko-KR" altLang="en-US" dirty="0"/>
          </a:p>
        </p:txBody>
      </p:sp>
      <p:sp>
        <p:nvSpPr>
          <p:cNvPr id="5" name="날짜 개체 틀 4">
            <a:extLst>
              <a:ext uri="{FF2B5EF4-FFF2-40B4-BE49-F238E27FC236}">
                <a16:creationId xmlns:a16="http://schemas.microsoft.com/office/drawing/2014/main" id="{39534EAA-2E84-171C-8D42-F1FF7E839465}"/>
              </a:ext>
            </a:extLst>
          </p:cNvPr>
          <p:cNvSpPr>
            <a:spLocks noGrp="1"/>
          </p:cNvSpPr>
          <p:nvPr>
            <p:ph type="dt" sz="half" idx="10"/>
          </p:nvPr>
        </p:nvSpPr>
        <p:spPr/>
        <p:txBody>
          <a:bodyPr/>
          <a:lstStyle/>
          <a:p>
            <a:fld id="{B1E34B75-37F1-4768-A3BF-66E0C5AAC3F4}" type="datetime1">
              <a:rPr lang="ko-KR" altLang="en-US" smtClean="0"/>
              <a:t>2022-10-01</a:t>
            </a:fld>
            <a:endParaRPr lang="ko-KR" altLang="en-US" dirty="0"/>
          </a:p>
        </p:txBody>
      </p:sp>
      <p:sp>
        <p:nvSpPr>
          <p:cNvPr id="6" name="바닥글 개체 틀 5">
            <a:extLst>
              <a:ext uri="{FF2B5EF4-FFF2-40B4-BE49-F238E27FC236}">
                <a16:creationId xmlns:a16="http://schemas.microsoft.com/office/drawing/2014/main" id="{AB546470-3DA2-CA2F-6C2D-7184CE334ED4}"/>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A645D150-FBF2-C59E-1BB2-D2AA081A3C93}"/>
              </a:ext>
            </a:extLst>
          </p:cNvPr>
          <p:cNvSpPr>
            <a:spLocks noGrp="1"/>
          </p:cNvSpPr>
          <p:nvPr>
            <p:ph type="sldNum" sz="quarter" idx="12"/>
          </p:nvPr>
        </p:nvSpPr>
        <p:spPr/>
        <p:txBody>
          <a:bodyPr/>
          <a:lstStyle/>
          <a:p>
            <a:fld id="{D5BDAE98-EBED-4E69-BF7D-4790F83992EE}" type="slidenum">
              <a:rPr lang="ko-KR" altLang="en-US" smtClean="0"/>
              <a:t>11</a:t>
            </a:fld>
            <a:endParaRPr lang="ko-KR" altLang="en-US"/>
          </a:p>
        </p:txBody>
      </p:sp>
      <p:grpSp>
        <p:nvGrpSpPr>
          <p:cNvPr id="31" name="그룹 30">
            <a:extLst>
              <a:ext uri="{FF2B5EF4-FFF2-40B4-BE49-F238E27FC236}">
                <a16:creationId xmlns:a16="http://schemas.microsoft.com/office/drawing/2014/main" id="{D0D5EEDA-C28B-880A-96D0-AF856F1E2FFB}"/>
              </a:ext>
            </a:extLst>
          </p:cNvPr>
          <p:cNvGrpSpPr/>
          <p:nvPr/>
        </p:nvGrpSpPr>
        <p:grpSpPr>
          <a:xfrm>
            <a:off x="72803" y="781412"/>
            <a:ext cx="1662045" cy="582931"/>
            <a:chOff x="1016231" y="3408497"/>
            <a:chExt cx="509105" cy="178559"/>
          </a:xfrm>
        </p:grpSpPr>
        <p:grpSp>
          <p:nvGrpSpPr>
            <p:cNvPr id="3" name="Group 1567">
              <a:extLst>
                <a:ext uri="{FF2B5EF4-FFF2-40B4-BE49-F238E27FC236}">
                  <a16:creationId xmlns:a16="http://schemas.microsoft.com/office/drawing/2014/main" id="{AA857C52-FC5C-45AE-A830-A245E9DCE962}"/>
                </a:ext>
              </a:extLst>
            </p:cNvPr>
            <p:cNvGrpSpPr/>
            <p:nvPr/>
          </p:nvGrpSpPr>
          <p:grpSpPr>
            <a:xfrm rot="1310267">
              <a:off x="1016231" y="3408497"/>
              <a:ext cx="169989" cy="169989"/>
              <a:chOff x="1646931" y="3316458"/>
              <a:chExt cx="345932" cy="345932"/>
            </a:xfrm>
          </p:grpSpPr>
          <p:grpSp>
            <p:nvGrpSpPr>
              <p:cNvPr id="4" name="Group 1568">
                <a:extLst>
                  <a:ext uri="{FF2B5EF4-FFF2-40B4-BE49-F238E27FC236}">
                    <a16:creationId xmlns:a16="http://schemas.microsoft.com/office/drawing/2014/main" id="{A34C4B9E-1EFC-D6B8-B06B-0DFCBAB52176}"/>
                  </a:ext>
                </a:extLst>
              </p:cNvPr>
              <p:cNvGrpSpPr/>
              <p:nvPr/>
            </p:nvGrpSpPr>
            <p:grpSpPr>
              <a:xfrm>
                <a:off x="1692510" y="3345242"/>
                <a:ext cx="266700" cy="264255"/>
                <a:chOff x="5126355" y="2362200"/>
                <a:chExt cx="266700" cy="264255"/>
              </a:xfrm>
            </p:grpSpPr>
            <p:sp>
              <p:nvSpPr>
                <p:cNvPr id="9" name="Oval 1570">
                  <a:extLst>
                    <a:ext uri="{FF2B5EF4-FFF2-40B4-BE49-F238E27FC236}">
                      <a16:creationId xmlns:a16="http://schemas.microsoft.com/office/drawing/2014/main" id="{5A54C732-C195-374D-F9AA-E7E6A20389FA}"/>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1571">
                  <a:extLst>
                    <a:ext uri="{FF2B5EF4-FFF2-40B4-BE49-F238E27FC236}">
                      <a16:creationId xmlns:a16="http://schemas.microsoft.com/office/drawing/2014/main" id="{BFCA4953-F51E-4A51-7C49-54E5606BE3C3}"/>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572">
                  <a:extLst>
                    <a:ext uri="{FF2B5EF4-FFF2-40B4-BE49-F238E27FC236}">
                      <a16:creationId xmlns:a16="http://schemas.microsoft.com/office/drawing/2014/main" id="{59E78691-4C4A-BB7C-23F6-D6EA7F10A85B}"/>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1569">
                <a:extLst>
                  <a:ext uri="{FF2B5EF4-FFF2-40B4-BE49-F238E27FC236}">
                    <a16:creationId xmlns:a16="http://schemas.microsoft.com/office/drawing/2014/main" id="{C83913EE-4A08-C46C-1F7C-A7EBEF9DEBE6}"/>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2" name="Group 1573">
              <a:extLst>
                <a:ext uri="{FF2B5EF4-FFF2-40B4-BE49-F238E27FC236}">
                  <a16:creationId xmlns:a16="http://schemas.microsoft.com/office/drawing/2014/main" id="{276B268F-9D11-C3A0-AF7D-EEE170631A6F}"/>
                </a:ext>
              </a:extLst>
            </p:cNvPr>
            <p:cNvGrpSpPr/>
            <p:nvPr/>
          </p:nvGrpSpPr>
          <p:grpSpPr>
            <a:xfrm rot="4979498">
              <a:off x="1355347" y="3417067"/>
              <a:ext cx="169989" cy="169989"/>
              <a:chOff x="1646931" y="3316458"/>
              <a:chExt cx="345932" cy="345932"/>
            </a:xfrm>
          </p:grpSpPr>
          <p:grpSp>
            <p:nvGrpSpPr>
              <p:cNvPr id="13" name="Group 1574">
                <a:extLst>
                  <a:ext uri="{FF2B5EF4-FFF2-40B4-BE49-F238E27FC236}">
                    <a16:creationId xmlns:a16="http://schemas.microsoft.com/office/drawing/2014/main" id="{15225A06-2439-EDCF-B72B-FE99C65A9A32}"/>
                  </a:ext>
                </a:extLst>
              </p:cNvPr>
              <p:cNvGrpSpPr/>
              <p:nvPr/>
            </p:nvGrpSpPr>
            <p:grpSpPr>
              <a:xfrm>
                <a:off x="1692510" y="3345242"/>
                <a:ext cx="266700" cy="264255"/>
                <a:chOff x="5126355" y="2362200"/>
                <a:chExt cx="266700" cy="264255"/>
              </a:xfrm>
            </p:grpSpPr>
            <p:sp>
              <p:nvSpPr>
                <p:cNvPr id="20" name="Oval 1576">
                  <a:extLst>
                    <a:ext uri="{FF2B5EF4-FFF2-40B4-BE49-F238E27FC236}">
                      <a16:creationId xmlns:a16="http://schemas.microsoft.com/office/drawing/2014/main" id="{7F7B53BD-7847-E573-7298-0132275C9C90}"/>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1577">
                  <a:extLst>
                    <a:ext uri="{FF2B5EF4-FFF2-40B4-BE49-F238E27FC236}">
                      <a16:creationId xmlns:a16="http://schemas.microsoft.com/office/drawing/2014/main" id="{5A162BFD-99DE-D051-E371-4FA63989B61F}"/>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1578">
                  <a:extLst>
                    <a:ext uri="{FF2B5EF4-FFF2-40B4-BE49-F238E27FC236}">
                      <a16:creationId xmlns:a16="http://schemas.microsoft.com/office/drawing/2014/main" id="{108B2C27-E229-4E0A-D26C-AA76964823E0}"/>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575">
                <a:extLst>
                  <a:ext uri="{FF2B5EF4-FFF2-40B4-BE49-F238E27FC236}">
                    <a16:creationId xmlns:a16="http://schemas.microsoft.com/office/drawing/2014/main" id="{84CEB5EE-4341-A64B-7934-133CE8B0ABB3}"/>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26" name="Arrow: Right 7">
              <a:extLst>
                <a:ext uri="{FF2B5EF4-FFF2-40B4-BE49-F238E27FC236}">
                  <a16:creationId xmlns:a16="http://schemas.microsoft.com/office/drawing/2014/main" id="{6647731A-0A37-FEA5-EEB0-8BA379689A13}"/>
                </a:ext>
              </a:extLst>
            </p:cNvPr>
            <p:cNvSpPr/>
            <p:nvPr/>
          </p:nvSpPr>
          <p:spPr>
            <a:xfrm>
              <a:off x="1191968" y="3449098"/>
              <a:ext cx="74747" cy="82440"/>
            </a:xfrm>
            <a:prstGeom prst="rightArrow">
              <a:avLst>
                <a:gd name="adj1" fmla="val 50000"/>
                <a:gd name="adj2"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7">
              <a:extLst>
                <a:ext uri="{FF2B5EF4-FFF2-40B4-BE49-F238E27FC236}">
                  <a16:creationId xmlns:a16="http://schemas.microsoft.com/office/drawing/2014/main" id="{56EC5383-8887-AF87-5E98-578FC11CD79B}"/>
                </a:ext>
              </a:extLst>
            </p:cNvPr>
            <p:cNvSpPr/>
            <p:nvPr/>
          </p:nvSpPr>
          <p:spPr>
            <a:xfrm rot="10800000">
              <a:off x="1269507" y="3451776"/>
              <a:ext cx="74747" cy="82440"/>
            </a:xfrm>
            <a:prstGeom prst="rightArrow">
              <a:avLst>
                <a:gd name="adj1" fmla="val 50000"/>
                <a:gd name="adj2"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Rounded Corners 5">
            <a:extLst>
              <a:ext uri="{FF2B5EF4-FFF2-40B4-BE49-F238E27FC236}">
                <a16:creationId xmlns:a16="http://schemas.microsoft.com/office/drawing/2014/main" id="{B2C2CAB3-AA1C-D981-0C99-5357215308C6}"/>
              </a:ext>
            </a:extLst>
          </p:cNvPr>
          <p:cNvSpPr/>
          <p:nvPr/>
        </p:nvSpPr>
        <p:spPr>
          <a:xfrm>
            <a:off x="0" y="46223"/>
            <a:ext cx="1907876" cy="1426978"/>
          </a:xfrm>
          <a:prstGeom prst="round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8" name="다이어그램 37">
            <a:extLst>
              <a:ext uri="{FF2B5EF4-FFF2-40B4-BE49-F238E27FC236}">
                <a16:creationId xmlns:a16="http://schemas.microsoft.com/office/drawing/2014/main" id="{7A6B4D79-B3B1-75CB-1CBD-E24E91F3CAF4}"/>
              </a:ext>
            </a:extLst>
          </p:cNvPr>
          <p:cNvGraphicFramePr/>
          <p:nvPr>
            <p:extLst>
              <p:ext uri="{D42A27DB-BD31-4B8C-83A1-F6EECF244321}">
                <p14:modId xmlns:p14="http://schemas.microsoft.com/office/powerpoint/2010/main" val="4259439232"/>
              </p:ext>
            </p:extLst>
          </p:nvPr>
        </p:nvGraphicFramePr>
        <p:xfrm>
          <a:off x="92112" y="1503830"/>
          <a:ext cx="9051888" cy="1616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 name="그림 39">
            <a:extLst>
              <a:ext uri="{FF2B5EF4-FFF2-40B4-BE49-F238E27FC236}">
                <a16:creationId xmlns:a16="http://schemas.microsoft.com/office/drawing/2014/main" id="{824B689E-4E0B-9B24-20EA-0DAE4556A6F9}"/>
              </a:ext>
            </a:extLst>
          </p:cNvPr>
          <p:cNvPicPr>
            <a:picLocks noChangeAspect="1"/>
          </p:cNvPicPr>
          <p:nvPr/>
        </p:nvPicPr>
        <p:blipFill>
          <a:blip r:embed="rId8"/>
          <a:stretch>
            <a:fillRect/>
          </a:stretch>
        </p:blipFill>
        <p:spPr>
          <a:xfrm>
            <a:off x="1" y="3217942"/>
            <a:ext cx="2677885" cy="2109848"/>
          </a:xfrm>
          <a:prstGeom prst="rect">
            <a:avLst/>
          </a:prstGeom>
        </p:spPr>
      </p:pic>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E3268AC9-D71B-55C5-41E8-82B102487E18}"/>
                  </a:ext>
                </a:extLst>
              </p:cNvPr>
              <p:cNvSpPr txBox="1"/>
              <p:nvPr/>
            </p:nvSpPr>
            <p:spPr>
              <a:xfrm>
                <a:off x="2358570" y="777607"/>
                <a:ext cx="5637317" cy="576889"/>
              </a:xfrm>
              <a:prstGeom prst="rect">
                <a:avLst/>
              </a:prstGeom>
              <a:noFill/>
            </p:spPr>
            <p:txBody>
              <a:bodyPr wrap="square" rtlCol="0">
                <a:spAutoFit/>
              </a:bodyPr>
              <a:lstStyle/>
              <a:p>
                <a:r>
                  <a:rPr lang="en-US" altLang="ko-KR" sz="2800" dirty="0"/>
                  <a:t>pp INEL cross-section ~ </a:t>
                </a:r>
                <a14:m>
                  <m:oMath xmlns:m="http://schemas.openxmlformats.org/officeDocument/2006/math">
                    <m:sSubSup>
                      <m:sSubSupPr>
                        <m:ctrlPr>
                          <a:rPr lang="en-US" altLang="ko-KR" sz="2800" b="0" i="1" smtClean="0">
                            <a:latin typeface="Cambria Math" panose="02040503050406030204" pitchFamily="18" charset="0"/>
                          </a:rPr>
                        </m:ctrlPr>
                      </m:sSubSupPr>
                      <m:e>
                        <m:r>
                          <a:rPr lang="en-US" altLang="ko-KR" sz="2800" b="0" i="1" smtClean="0">
                            <a:latin typeface="Cambria Math" panose="02040503050406030204" pitchFamily="18" charset="0"/>
                          </a:rPr>
                          <m:t>𝜎</m:t>
                        </m:r>
                      </m:e>
                      <m:sub>
                        <m:r>
                          <m:rPr>
                            <m:sty m:val="p"/>
                          </m:rPr>
                          <a:rPr lang="en-US" altLang="ko-KR" sz="2800" b="0" i="0" smtClean="0">
                            <a:latin typeface="Cambria Math" panose="02040503050406030204" pitchFamily="18" charset="0"/>
                          </a:rPr>
                          <m:t>INEL</m:t>
                        </m:r>
                      </m:sub>
                      <m:sup>
                        <m:r>
                          <m:rPr>
                            <m:sty m:val="p"/>
                          </m:rPr>
                          <a:rPr lang="en-US" altLang="ko-KR" sz="2800" b="0" i="0" smtClean="0">
                            <a:latin typeface="Cambria Math" panose="02040503050406030204" pitchFamily="18" charset="0"/>
                          </a:rPr>
                          <m:t>pp</m:t>
                        </m:r>
                      </m:sup>
                    </m:sSubSup>
                    <m:r>
                      <a:rPr lang="en-US" altLang="ko-KR" sz="2800" b="0" i="1" smtClean="0">
                        <a:latin typeface="Cambria Math" panose="02040503050406030204" pitchFamily="18" charset="0"/>
                      </a:rPr>
                      <m:t>~60 </m:t>
                    </m:r>
                    <m:r>
                      <m:rPr>
                        <m:sty m:val="p"/>
                      </m:rPr>
                      <a:rPr lang="en-US" altLang="ko-KR" sz="2800" b="0" i="0" smtClean="0">
                        <a:latin typeface="Cambria Math" panose="02040503050406030204" pitchFamily="18" charset="0"/>
                      </a:rPr>
                      <m:t>mb</m:t>
                    </m:r>
                  </m:oMath>
                </a14:m>
                <a:endParaRPr lang="ko-KR" altLang="en-US" sz="2800" dirty="0"/>
              </a:p>
            </p:txBody>
          </p:sp>
        </mc:Choice>
        <mc:Fallback xmlns="">
          <p:sp>
            <p:nvSpPr>
              <p:cNvPr id="44" name="TextBox 43">
                <a:extLst>
                  <a:ext uri="{FF2B5EF4-FFF2-40B4-BE49-F238E27FC236}">
                    <a16:creationId xmlns:a16="http://schemas.microsoft.com/office/drawing/2014/main" id="{E3268AC9-D71B-55C5-41E8-82B102487E18}"/>
                  </a:ext>
                </a:extLst>
              </p:cNvPr>
              <p:cNvSpPr txBox="1">
                <a:spLocks noRot="1" noChangeAspect="1" noMove="1" noResize="1" noEditPoints="1" noAdjustHandles="1" noChangeArrowheads="1" noChangeShapeType="1" noTextEdit="1"/>
              </p:cNvSpPr>
              <p:nvPr/>
            </p:nvSpPr>
            <p:spPr>
              <a:xfrm>
                <a:off x="2358570" y="777607"/>
                <a:ext cx="5637317" cy="576889"/>
              </a:xfrm>
              <a:prstGeom prst="rect">
                <a:avLst/>
              </a:prstGeom>
              <a:blipFill>
                <a:blip r:embed="rId9"/>
                <a:stretch>
                  <a:fillRect l="-2270" t="-5319" b="-26596"/>
                </a:stretch>
              </a:blipFill>
            </p:spPr>
            <p:txBody>
              <a:bodyPr/>
              <a:lstStyle/>
              <a:p>
                <a:r>
                  <a:rPr lang="ko-KR" altLang="en-US">
                    <a:noFill/>
                  </a:rPr>
                  <a:t> </a:t>
                </a:r>
              </a:p>
            </p:txBody>
          </p:sp>
        </mc:Fallback>
      </mc:AlternateContent>
      <p:pic>
        <p:nvPicPr>
          <p:cNvPr id="47" name="그림 46">
            <a:extLst>
              <a:ext uri="{FF2B5EF4-FFF2-40B4-BE49-F238E27FC236}">
                <a16:creationId xmlns:a16="http://schemas.microsoft.com/office/drawing/2014/main" id="{78257B4E-8E28-9787-74EE-B8DC0391F852}"/>
              </a:ext>
            </a:extLst>
          </p:cNvPr>
          <p:cNvPicPr>
            <a:picLocks noChangeAspect="1"/>
          </p:cNvPicPr>
          <p:nvPr/>
        </p:nvPicPr>
        <p:blipFill>
          <a:blip r:embed="rId10"/>
          <a:stretch>
            <a:fillRect/>
          </a:stretch>
        </p:blipFill>
        <p:spPr>
          <a:xfrm>
            <a:off x="3028950" y="3260268"/>
            <a:ext cx="2410447" cy="1708496"/>
          </a:xfrm>
          <a:prstGeom prst="rect">
            <a:avLst/>
          </a:prstGeom>
        </p:spPr>
      </p:pic>
      <p:pic>
        <p:nvPicPr>
          <p:cNvPr id="54" name="그림 53">
            <a:extLst>
              <a:ext uri="{FF2B5EF4-FFF2-40B4-BE49-F238E27FC236}">
                <a16:creationId xmlns:a16="http://schemas.microsoft.com/office/drawing/2014/main" id="{FA62681C-1614-8287-DBBB-7BBC931471C9}"/>
              </a:ext>
            </a:extLst>
          </p:cNvPr>
          <p:cNvPicPr>
            <a:picLocks noChangeAspect="1"/>
          </p:cNvPicPr>
          <p:nvPr/>
        </p:nvPicPr>
        <p:blipFill>
          <a:blip r:embed="rId11"/>
          <a:stretch>
            <a:fillRect/>
          </a:stretch>
        </p:blipFill>
        <p:spPr>
          <a:xfrm>
            <a:off x="5928585" y="3182550"/>
            <a:ext cx="3207511" cy="2685020"/>
          </a:xfrm>
          <a:prstGeom prst="rect">
            <a:avLst/>
          </a:prstGeom>
        </p:spPr>
      </p:pic>
      <p:sp>
        <p:nvSpPr>
          <p:cNvPr id="45" name="TextBox 44">
            <a:extLst>
              <a:ext uri="{FF2B5EF4-FFF2-40B4-BE49-F238E27FC236}">
                <a16:creationId xmlns:a16="http://schemas.microsoft.com/office/drawing/2014/main" id="{BB1EFC48-A517-E826-CCD4-8019FEEF3C35}"/>
              </a:ext>
            </a:extLst>
          </p:cNvPr>
          <p:cNvSpPr txBox="1"/>
          <p:nvPr/>
        </p:nvSpPr>
        <p:spPr>
          <a:xfrm rot="19631954">
            <a:off x="-164880" y="3824475"/>
            <a:ext cx="4338138" cy="584775"/>
          </a:xfrm>
          <a:prstGeom prst="rect">
            <a:avLst/>
          </a:prstGeom>
          <a:noFill/>
        </p:spPr>
        <p:txBody>
          <a:bodyPr wrap="square" rtlCol="0">
            <a:spAutoFit/>
          </a:bodyPr>
          <a:lstStyle/>
          <a:p>
            <a:r>
              <a:rPr lang="en-US" altLang="ko-KR" sz="3200" dirty="0">
                <a:solidFill>
                  <a:srgbClr val="FF0000"/>
                </a:solidFill>
              </a:rPr>
              <a:t>~6 quadrillion pp events</a:t>
            </a:r>
            <a:endParaRPr lang="ko-KR" altLang="en-US" sz="3200" dirty="0">
              <a:solidFill>
                <a:srgbClr val="FF0000"/>
              </a:solidFill>
            </a:endParaRPr>
          </a:p>
        </p:txBody>
      </p:sp>
      <p:sp>
        <p:nvSpPr>
          <p:cNvPr id="55" name="TextBox 54">
            <a:extLst>
              <a:ext uri="{FF2B5EF4-FFF2-40B4-BE49-F238E27FC236}">
                <a16:creationId xmlns:a16="http://schemas.microsoft.com/office/drawing/2014/main" id="{706C7A09-7438-3F69-DA59-944D311EBD33}"/>
              </a:ext>
            </a:extLst>
          </p:cNvPr>
          <p:cNvSpPr txBox="1"/>
          <p:nvPr/>
        </p:nvSpPr>
        <p:spPr>
          <a:xfrm rot="19631954">
            <a:off x="5150425" y="4024489"/>
            <a:ext cx="4817712" cy="584775"/>
          </a:xfrm>
          <a:prstGeom prst="rect">
            <a:avLst/>
          </a:prstGeom>
          <a:noFill/>
        </p:spPr>
        <p:txBody>
          <a:bodyPr wrap="square" rtlCol="0">
            <a:spAutoFit/>
          </a:bodyPr>
          <a:lstStyle/>
          <a:p>
            <a:r>
              <a:rPr lang="en-US" altLang="ko-KR" sz="3200" dirty="0">
                <a:solidFill>
                  <a:srgbClr val="FF0000"/>
                </a:solidFill>
              </a:rPr>
              <a:t>~4 billion MB pp events</a:t>
            </a:r>
            <a:endParaRPr lang="ko-KR" altLang="en-US" sz="3200" dirty="0">
              <a:solidFill>
                <a:srgbClr val="FF0000"/>
              </a:solidFill>
            </a:endParaRPr>
          </a:p>
        </p:txBody>
      </p:sp>
      <p:sp>
        <p:nvSpPr>
          <p:cNvPr id="57" name="TextBox 56">
            <a:extLst>
              <a:ext uri="{FF2B5EF4-FFF2-40B4-BE49-F238E27FC236}">
                <a16:creationId xmlns:a16="http://schemas.microsoft.com/office/drawing/2014/main" id="{056F754A-C60B-46D8-3FFA-EFFE67C72D2B}"/>
              </a:ext>
            </a:extLst>
          </p:cNvPr>
          <p:cNvSpPr txBox="1"/>
          <p:nvPr/>
        </p:nvSpPr>
        <p:spPr>
          <a:xfrm rot="19631954">
            <a:off x="2169484" y="3797176"/>
            <a:ext cx="4338138" cy="584775"/>
          </a:xfrm>
          <a:prstGeom prst="rect">
            <a:avLst/>
          </a:prstGeom>
          <a:noFill/>
        </p:spPr>
        <p:txBody>
          <a:bodyPr wrap="square" rtlCol="0">
            <a:spAutoFit/>
          </a:bodyPr>
          <a:lstStyle/>
          <a:p>
            <a:r>
              <a:rPr lang="en-US" altLang="ko-KR" sz="3200" dirty="0">
                <a:solidFill>
                  <a:srgbClr val="FF0000"/>
                </a:solidFill>
              </a:rPr>
              <a:t>~6 quadrillion pp events</a:t>
            </a:r>
            <a:endParaRPr lang="ko-KR" altLang="en-US" sz="3200" dirty="0">
              <a:solidFill>
                <a:srgbClr val="FF0000"/>
              </a:solidFill>
            </a:endParaRPr>
          </a:p>
        </p:txBody>
      </p:sp>
      <p:pic>
        <p:nvPicPr>
          <p:cNvPr id="16" name="그림 15">
            <a:extLst>
              <a:ext uri="{FF2B5EF4-FFF2-40B4-BE49-F238E27FC236}">
                <a16:creationId xmlns:a16="http://schemas.microsoft.com/office/drawing/2014/main" id="{EF437102-0862-9E11-4F29-E9A6856D09FD}"/>
              </a:ext>
            </a:extLst>
          </p:cNvPr>
          <p:cNvPicPr>
            <a:picLocks noChangeAspect="1"/>
          </p:cNvPicPr>
          <p:nvPr/>
        </p:nvPicPr>
        <p:blipFill>
          <a:blip r:embed="rId12"/>
          <a:stretch>
            <a:fillRect/>
          </a:stretch>
        </p:blipFill>
        <p:spPr>
          <a:xfrm>
            <a:off x="3262531" y="5001907"/>
            <a:ext cx="2233794" cy="1541837"/>
          </a:xfrm>
          <a:prstGeom prst="rect">
            <a:avLst/>
          </a:prstGeom>
        </p:spPr>
      </p:pic>
      <p:sp>
        <p:nvSpPr>
          <p:cNvPr id="17" name="TextBox 16">
            <a:extLst>
              <a:ext uri="{FF2B5EF4-FFF2-40B4-BE49-F238E27FC236}">
                <a16:creationId xmlns:a16="http://schemas.microsoft.com/office/drawing/2014/main" id="{4D0E2453-3CB5-2EFE-5B56-31918347B229}"/>
              </a:ext>
            </a:extLst>
          </p:cNvPr>
          <p:cNvSpPr txBox="1"/>
          <p:nvPr/>
        </p:nvSpPr>
        <p:spPr>
          <a:xfrm>
            <a:off x="768532" y="5259612"/>
            <a:ext cx="1288868" cy="369332"/>
          </a:xfrm>
          <a:prstGeom prst="rect">
            <a:avLst/>
          </a:prstGeom>
          <a:noFill/>
        </p:spPr>
        <p:txBody>
          <a:bodyPr wrap="square" rtlCol="0">
            <a:spAutoFit/>
          </a:bodyPr>
          <a:lstStyle/>
          <a:p>
            <a:pPr algn="ctr"/>
            <a:r>
              <a:rPr lang="en-US" altLang="ko-KR" b="1" dirty="0"/>
              <a:t>ATLAS</a:t>
            </a:r>
            <a:endParaRPr lang="ko-KR" altLang="en-US" b="1" dirty="0"/>
          </a:p>
        </p:txBody>
      </p:sp>
      <p:sp>
        <p:nvSpPr>
          <p:cNvPr id="18" name="TextBox 17">
            <a:extLst>
              <a:ext uri="{FF2B5EF4-FFF2-40B4-BE49-F238E27FC236}">
                <a16:creationId xmlns:a16="http://schemas.microsoft.com/office/drawing/2014/main" id="{58B2DCF5-4BBF-9FE6-133F-FEDFB8FAB033}"/>
              </a:ext>
            </a:extLst>
          </p:cNvPr>
          <p:cNvSpPr txBox="1"/>
          <p:nvPr/>
        </p:nvSpPr>
        <p:spPr>
          <a:xfrm>
            <a:off x="4690057" y="3904897"/>
            <a:ext cx="1288868" cy="369332"/>
          </a:xfrm>
          <a:prstGeom prst="rect">
            <a:avLst/>
          </a:prstGeom>
          <a:noFill/>
        </p:spPr>
        <p:txBody>
          <a:bodyPr wrap="square" rtlCol="0">
            <a:spAutoFit/>
          </a:bodyPr>
          <a:lstStyle/>
          <a:p>
            <a:pPr algn="ctr"/>
            <a:r>
              <a:rPr lang="en-US" altLang="ko-KR" b="1" dirty="0"/>
              <a:t>CMS</a:t>
            </a:r>
            <a:endParaRPr lang="ko-KR" altLang="en-US" b="1" dirty="0"/>
          </a:p>
        </p:txBody>
      </p:sp>
      <p:sp>
        <p:nvSpPr>
          <p:cNvPr id="19" name="TextBox 18">
            <a:extLst>
              <a:ext uri="{FF2B5EF4-FFF2-40B4-BE49-F238E27FC236}">
                <a16:creationId xmlns:a16="http://schemas.microsoft.com/office/drawing/2014/main" id="{916B8743-1280-71FF-274D-D359111083F0}"/>
              </a:ext>
            </a:extLst>
          </p:cNvPr>
          <p:cNvSpPr txBox="1"/>
          <p:nvPr/>
        </p:nvSpPr>
        <p:spPr>
          <a:xfrm>
            <a:off x="7297859" y="5867570"/>
            <a:ext cx="1288868" cy="369332"/>
          </a:xfrm>
          <a:prstGeom prst="rect">
            <a:avLst/>
          </a:prstGeom>
          <a:noFill/>
        </p:spPr>
        <p:txBody>
          <a:bodyPr wrap="square" rtlCol="0">
            <a:spAutoFit/>
          </a:bodyPr>
          <a:lstStyle/>
          <a:p>
            <a:pPr algn="ctr"/>
            <a:r>
              <a:rPr lang="en-US" altLang="ko-KR" b="1" dirty="0"/>
              <a:t>ALICE</a:t>
            </a:r>
            <a:endParaRPr lang="ko-KR" altLang="en-US" b="1" dirty="0"/>
          </a:p>
        </p:txBody>
      </p:sp>
      <p:sp>
        <p:nvSpPr>
          <p:cNvPr id="21" name="TextBox 20">
            <a:extLst>
              <a:ext uri="{FF2B5EF4-FFF2-40B4-BE49-F238E27FC236}">
                <a16:creationId xmlns:a16="http://schemas.microsoft.com/office/drawing/2014/main" id="{D183E950-E5F8-F569-6CA6-FB9B4E9ACE92}"/>
              </a:ext>
            </a:extLst>
          </p:cNvPr>
          <p:cNvSpPr txBox="1"/>
          <p:nvPr/>
        </p:nvSpPr>
        <p:spPr>
          <a:xfrm>
            <a:off x="5108224" y="6096243"/>
            <a:ext cx="1288868" cy="369332"/>
          </a:xfrm>
          <a:prstGeom prst="rect">
            <a:avLst/>
          </a:prstGeom>
          <a:noFill/>
        </p:spPr>
        <p:txBody>
          <a:bodyPr wrap="square" rtlCol="0">
            <a:spAutoFit/>
          </a:bodyPr>
          <a:lstStyle/>
          <a:p>
            <a:pPr algn="ctr"/>
            <a:r>
              <a:rPr lang="en-US" altLang="ko-KR" b="1" dirty="0" err="1"/>
              <a:t>LHCb</a:t>
            </a:r>
            <a:endParaRPr lang="ko-KR" altLang="en-US" b="1" dirty="0"/>
          </a:p>
        </p:txBody>
      </p:sp>
      <p:sp>
        <p:nvSpPr>
          <p:cNvPr id="23" name="TextBox 22">
            <a:extLst>
              <a:ext uri="{FF2B5EF4-FFF2-40B4-BE49-F238E27FC236}">
                <a16:creationId xmlns:a16="http://schemas.microsoft.com/office/drawing/2014/main" id="{2CB2971A-2C8E-E7BA-CFF2-49E6069FB8F0}"/>
              </a:ext>
            </a:extLst>
          </p:cNvPr>
          <p:cNvSpPr txBox="1"/>
          <p:nvPr/>
        </p:nvSpPr>
        <p:spPr>
          <a:xfrm rot="19631954">
            <a:off x="2266329" y="4807153"/>
            <a:ext cx="5131096" cy="584775"/>
          </a:xfrm>
          <a:prstGeom prst="rect">
            <a:avLst/>
          </a:prstGeom>
          <a:noFill/>
        </p:spPr>
        <p:txBody>
          <a:bodyPr wrap="square" rtlCol="0">
            <a:spAutoFit/>
          </a:bodyPr>
          <a:lstStyle/>
          <a:p>
            <a:r>
              <a:rPr lang="en-US" altLang="ko-KR" sz="3200" dirty="0">
                <a:solidFill>
                  <a:srgbClr val="FF0000"/>
                </a:solidFill>
              </a:rPr>
              <a:t>~0.5 quadrillion pp events</a:t>
            </a:r>
            <a:endParaRPr lang="ko-KR" altLang="en-US" sz="3200" dirty="0">
              <a:solidFill>
                <a:srgbClr val="FF0000"/>
              </a:solidFill>
            </a:endParaRPr>
          </a:p>
        </p:txBody>
      </p:sp>
    </p:spTree>
    <p:extLst>
      <p:ext uri="{BB962C8B-B14F-4D97-AF65-F5344CB8AC3E}">
        <p14:creationId xmlns:p14="http://schemas.microsoft.com/office/powerpoint/2010/main" val="940977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2F7320-6021-DFA2-DE4E-FC4DBB7103D9}"/>
              </a:ext>
            </a:extLst>
          </p:cNvPr>
          <p:cNvSpPr>
            <a:spLocks noGrp="1"/>
          </p:cNvSpPr>
          <p:nvPr>
            <p:ph type="title"/>
          </p:nvPr>
        </p:nvSpPr>
        <p:spPr/>
        <p:txBody>
          <a:bodyPr>
            <a:noAutofit/>
          </a:bodyPr>
          <a:lstStyle/>
          <a:p>
            <a:r>
              <a:rPr lang="en-US" altLang="ko-KR" sz="3600" dirty="0"/>
              <a:t>Pb-Pb data collection (2009-2018, Run1 &amp; 2)</a:t>
            </a:r>
            <a:endParaRPr lang="ko-KR" altLang="en-US" sz="3600" dirty="0"/>
          </a:p>
        </p:txBody>
      </p:sp>
      <p:sp>
        <p:nvSpPr>
          <p:cNvPr id="5" name="날짜 개체 틀 4">
            <a:extLst>
              <a:ext uri="{FF2B5EF4-FFF2-40B4-BE49-F238E27FC236}">
                <a16:creationId xmlns:a16="http://schemas.microsoft.com/office/drawing/2014/main" id="{39534EAA-2E84-171C-8D42-F1FF7E839465}"/>
              </a:ext>
            </a:extLst>
          </p:cNvPr>
          <p:cNvSpPr>
            <a:spLocks noGrp="1"/>
          </p:cNvSpPr>
          <p:nvPr>
            <p:ph type="dt" sz="half" idx="10"/>
          </p:nvPr>
        </p:nvSpPr>
        <p:spPr/>
        <p:txBody>
          <a:bodyPr/>
          <a:lstStyle/>
          <a:p>
            <a:fld id="{F0C9AAF8-F412-4B87-9CF9-0D795C44DA00}" type="datetime1">
              <a:rPr lang="ko-KR" altLang="en-US" smtClean="0"/>
              <a:t>2022-10-01</a:t>
            </a:fld>
            <a:endParaRPr lang="ko-KR" altLang="en-US"/>
          </a:p>
        </p:txBody>
      </p:sp>
      <p:sp>
        <p:nvSpPr>
          <p:cNvPr id="6" name="바닥글 개체 틀 5">
            <a:extLst>
              <a:ext uri="{FF2B5EF4-FFF2-40B4-BE49-F238E27FC236}">
                <a16:creationId xmlns:a16="http://schemas.microsoft.com/office/drawing/2014/main" id="{AB546470-3DA2-CA2F-6C2D-7184CE334ED4}"/>
              </a:ext>
            </a:extLst>
          </p:cNvPr>
          <p:cNvSpPr>
            <a:spLocks noGrp="1"/>
          </p:cNvSpPr>
          <p:nvPr>
            <p:ph type="ftr" sz="quarter" idx="11"/>
          </p:nvPr>
        </p:nvSpPr>
        <p:spPr/>
        <p:txBody>
          <a:bodyPr/>
          <a:lstStyle/>
          <a:p>
            <a:r>
              <a:rPr lang="en-US" altLang="ko-KR" dirty="0" err="1"/>
              <a:t>ExHIC</a:t>
            </a:r>
            <a:endParaRPr lang="ko-KR" altLang="en-US" dirty="0"/>
          </a:p>
        </p:txBody>
      </p:sp>
      <p:sp>
        <p:nvSpPr>
          <p:cNvPr id="7" name="슬라이드 번호 개체 틀 6">
            <a:extLst>
              <a:ext uri="{FF2B5EF4-FFF2-40B4-BE49-F238E27FC236}">
                <a16:creationId xmlns:a16="http://schemas.microsoft.com/office/drawing/2014/main" id="{A645D150-FBF2-C59E-1BB2-D2AA081A3C93}"/>
              </a:ext>
            </a:extLst>
          </p:cNvPr>
          <p:cNvSpPr>
            <a:spLocks noGrp="1"/>
          </p:cNvSpPr>
          <p:nvPr>
            <p:ph type="sldNum" sz="quarter" idx="12"/>
          </p:nvPr>
        </p:nvSpPr>
        <p:spPr/>
        <p:txBody>
          <a:bodyPr/>
          <a:lstStyle/>
          <a:p>
            <a:fld id="{D5BDAE98-EBED-4E69-BF7D-4790F83992EE}" type="slidenum">
              <a:rPr lang="ko-KR" altLang="en-US" smtClean="0"/>
              <a:t>12</a:t>
            </a:fld>
            <a:endParaRPr lang="ko-KR" altLang="en-US"/>
          </a:p>
        </p:txBody>
      </p:sp>
      <p:sp>
        <p:nvSpPr>
          <p:cNvPr id="36" name="Rectangle: Rounded Corners 5">
            <a:extLst>
              <a:ext uri="{FF2B5EF4-FFF2-40B4-BE49-F238E27FC236}">
                <a16:creationId xmlns:a16="http://schemas.microsoft.com/office/drawing/2014/main" id="{B2C2CAB3-AA1C-D981-0C99-5357215308C6}"/>
              </a:ext>
            </a:extLst>
          </p:cNvPr>
          <p:cNvSpPr/>
          <p:nvPr/>
        </p:nvSpPr>
        <p:spPr>
          <a:xfrm>
            <a:off x="0" y="46223"/>
            <a:ext cx="2300514" cy="1426978"/>
          </a:xfrm>
          <a:prstGeom prst="round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8" name="다이어그램 37">
            <a:extLst>
              <a:ext uri="{FF2B5EF4-FFF2-40B4-BE49-F238E27FC236}">
                <a16:creationId xmlns:a16="http://schemas.microsoft.com/office/drawing/2014/main" id="{7A6B4D79-B3B1-75CB-1CBD-E24E91F3CAF4}"/>
              </a:ext>
            </a:extLst>
          </p:cNvPr>
          <p:cNvGraphicFramePr/>
          <p:nvPr/>
        </p:nvGraphicFramePr>
        <p:xfrm>
          <a:off x="92112" y="1503830"/>
          <a:ext cx="9051888" cy="1616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E3268AC9-D71B-55C5-41E8-82B102487E18}"/>
                  </a:ext>
                </a:extLst>
              </p:cNvPr>
              <p:cNvSpPr txBox="1"/>
              <p:nvPr/>
            </p:nvSpPr>
            <p:spPr>
              <a:xfrm>
                <a:off x="2677885" y="717018"/>
                <a:ext cx="6260649" cy="574003"/>
              </a:xfrm>
              <a:prstGeom prst="rect">
                <a:avLst/>
              </a:prstGeom>
              <a:noFill/>
            </p:spPr>
            <p:txBody>
              <a:bodyPr wrap="square" rtlCol="0">
                <a:spAutoFit/>
              </a:bodyPr>
              <a:lstStyle/>
              <a:p>
                <a:r>
                  <a:rPr lang="en-US" altLang="ko-KR" sz="2800" dirty="0"/>
                  <a:t>Hadronic cross-section ~ </a:t>
                </a:r>
                <a14:m>
                  <m:oMath xmlns:m="http://schemas.openxmlformats.org/officeDocument/2006/math">
                    <m:sSubSup>
                      <m:sSubSupPr>
                        <m:ctrlPr>
                          <a:rPr lang="en-US" altLang="ko-KR" sz="2800" b="0" i="1" smtClean="0">
                            <a:latin typeface="Cambria Math" panose="02040503050406030204" pitchFamily="18" charset="0"/>
                          </a:rPr>
                        </m:ctrlPr>
                      </m:sSubSupPr>
                      <m:e>
                        <m:r>
                          <a:rPr lang="en-US" altLang="ko-KR" sz="2800" b="0" i="1" smtClean="0">
                            <a:latin typeface="Cambria Math" panose="02040503050406030204" pitchFamily="18" charset="0"/>
                          </a:rPr>
                          <m:t>𝜎</m:t>
                        </m:r>
                      </m:e>
                      <m:sub>
                        <m:r>
                          <m:rPr>
                            <m:sty m:val="p"/>
                          </m:rPr>
                          <a:rPr lang="en-US" altLang="ko-KR" sz="2800" b="0" i="0" smtClean="0">
                            <a:latin typeface="Cambria Math" panose="02040503050406030204" pitchFamily="18" charset="0"/>
                          </a:rPr>
                          <m:t>hadronic</m:t>
                        </m:r>
                      </m:sub>
                      <m:sup>
                        <m:r>
                          <m:rPr>
                            <m:sty m:val="p"/>
                          </m:rPr>
                          <a:rPr lang="en-US" altLang="ko-KR" sz="2800" b="0" i="0" smtClean="0">
                            <a:latin typeface="Cambria Math" panose="02040503050406030204" pitchFamily="18" charset="0"/>
                          </a:rPr>
                          <m:t>Pb</m:t>
                        </m:r>
                        <m:r>
                          <a:rPr lang="en-US" altLang="ko-KR" sz="2800" b="0" i="0" smtClean="0">
                            <a:latin typeface="Cambria Math" panose="02040503050406030204" pitchFamily="18" charset="0"/>
                          </a:rPr>
                          <m:t>−</m:t>
                        </m:r>
                        <m:r>
                          <m:rPr>
                            <m:sty m:val="p"/>
                          </m:rPr>
                          <a:rPr lang="en-US" altLang="ko-KR" sz="2800" b="0" i="0" smtClean="0">
                            <a:latin typeface="Cambria Math" panose="02040503050406030204" pitchFamily="18" charset="0"/>
                          </a:rPr>
                          <m:t>Pb</m:t>
                        </m:r>
                      </m:sup>
                    </m:sSubSup>
                    <m:r>
                      <a:rPr lang="en-US" altLang="ko-KR" sz="2800" b="0" i="1" smtClean="0">
                        <a:latin typeface="Cambria Math" panose="02040503050406030204" pitchFamily="18" charset="0"/>
                      </a:rPr>
                      <m:t>~4 </m:t>
                    </m:r>
                    <m:r>
                      <m:rPr>
                        <m:sty m:val="p"/>
                      </m:rPr>
                      <a:rPr lang="en-US" altLang="ko-KR" sz="2800" b="0" i="0" smtClean="0">
                        <a:latin typeface="Cambria Math" panose="02040503050406030204" pitchFamily="18" charset="0"/>
                      </a:rPr>
                      <m:t>b</m:t>
                    </m:r>
                  </m:oMath>
                </a14:m>
                <a:endParaRPr lang="ko-KR" altLang="en-US" sz="2800" dirty="0"/>
              </a:p>
            </p:txBody>
          </p:sp>
        </mc:Choice>
        <mc:Fallback xmlns="">
          <p:sp>
            <p:nvSpPr>
              <p:cNvPr id="44" name="TextBox 43">
                <a:extLst>
                  <a:ext uri="{FF2B5EF4-FFF2-40B4-BE49-F238E27FC236}">
                    <a16:creationId xmlns:a16="http://schemas.microsoft.com/office/drawing/2014/main" id="{E3268AC9-D71B-55C5-41E8-82B102487E18}"/>
                  </a:ext>
                </a:extLst>
              </p:cNvPr>
              <p:cNvSpPr txBox="1">
                <a:spLocks noRot="1" noChangeAspect="1" noMove="1" noResize="1" noEditPoints="1" noAdjustHandles="1" noChangeArrowheads="1" noChangeShapeType="1" noTextEdit="1"/>
              </p:cNvSpPr>
              <p:nvPr/>
            </p:nvSpPr>
            <p:spPr>
              <a:xfrm>
                <a:off x="2677885" y="717018"/>
                <a:ext cx="6260649" cy="574003"/>
              </a:xfrm>
              <a:prstGeom prst="rect">
                <a:avLst/>
              </a:prstGeom>
              <a:blipFill>
                <a:blip r:embed="rId8"/>
                <a:stretch>
                  <a:fillRect l="-1947" t="-2128" b="-29787"/>
                </a:stretch>
              </a:blipFill>
            </p:spPr>
            <p:txBody>
              <a:bodyPr/>
              <a:lstStyle/>
              <a:p>
                <a:r>
                  <a:rPr lang="ko-KR" altLang="en-US">
                    <a:noFill/>
                  </a:rPr>
                  <a:t> </a:t>
                </a:r>
              </a:p>
            </p:txBody>
          </p:sp>
        </mc:Fallback>
      </mc:AlternateContent>
      <p:grpSp>
        <p:nvGrpSpPr>
          <p:cNvPr id="14" name="Group 1831">
            <a:extLst>
              <a:ext uri="{FF2B5EF4-FFF2-40B4-BE49-F238E27FC236}">
                <a16:creationId xmlns:a16="http://schemas.microsoft.com/office/drawing/2014/main" id="{7B5931FF-B32B-2D29-4425-B52255EE10A0}"/>
              </a:ext>
            </a:extLst>
          </p:cNvPr>
          <p:cNvGrpSpPr/>
          <p:nvPr/>
        </p:nvGrpSpPr>
        <p:grpSpPr>
          <a:xfrm>
            <a:off x="254773" y="698333"/>
            <a:ext cx="1697378" cy="678763"/>
            <a:chOff x="7921522" y="5960607"/>
            <a:chExt cx="1014714" cy="405773"/>
          </a:xfrm>
        </p:grpSpPr>
        <p:grpSp>
          <p:nvGrpSpPr>
            <p:cNvPr id="16" name="Group 1832">
              <a:extLst>
                <a:ext uri="{FF2B5EF4-FFF2-40B4-BE49-F238E27FC236}">
                  <a16:creationId xmlns:a16="http://schemas.microsoft.com/office/drawing/2014/main" id="{95D6BE72-8752-C2BE-C0E3-B276FC55493F}"/>
                </a:ext>
              </a:extLst>
            </p:cNvPr>
            <p:cNvGrpSpPr/>
            <p:nvPr/>
          </p:nvGrpSpPr>
          <p:grpSpPr>
            <a:xfrm>
              <a:off x="8428879" y="5960837"/>
              <a:ext cx="507357" cy="405543"/>
              <a:chOff x="5815982" y="5724144"/>
              <a:chExt cx="507357" cy="405543"/>
            </a:xfrm>
          </p:grpSpPr>
          <p:grpSp>
            <p:nvGrpSpPr>
              <p:cNvPr id="161" name="Group 1957">
                <a:extLst>
                  <a:ext uri="{FF2B5EF4-FFF2-40B4-BE49-F238E27FC236}">
                    <a16:creationId xmlns:a16="http://schemas.microsoft.com/office/drawing/2014/main" id="{C70F7E0B-B9A4-A892-0251-CFEA9AE364BE}"/>
                  </a:ext>
                </a:extLst>
              </p:cNvPr>
              <p:cNvGrpSpPr/>
              <p:nvPr/>
            </p:nvGrpSpPr>
            <p:grpSpPr>
              <a:xfrm>
                <a:off x="5930575" y="5724144"/>
                <a:ext cx="392764" cy="405543"/>
                <a:chOff x="1719786" y="5529204"/>
                <a:chExt cx="1024516" cy="1051942"/>
              </a:xfrm>
            </p:grpSpPr>
            <p:grpSp>
              <p:nvGrpSpPr>
                <p:cNvPr id="163" name="Group 1959">
                  <a:extLst>
                    <a:ext uri="{FF2B5EF4-FFF2-40B4-BE49-F238E27FC236}">
                      <a16:creationId xmlns:a16="http://schemas.microsoft.com/office/drawing/2014/main" id="{FBD7DA31-F3DA-E9E3-82BF-27D272CF2EED}"/>
                    </a:ext>
                  </a:extLst>
                </p:cNvPr>
                <p:cNvGrpSpPr/>
                <p:nvPr/>
              </p:nvGrpSpPr>
              <p:grpSpPr>
                <a:xfrm rot="1168995">
                  <a:off x="1853159" y="5607046"/>
                  <a:ext cx="329721" cy="329721"/>
                  <a:chOff x="1646931" y="3316458"/>
                  <a:chExt cx="345932" cy="345932"/>
                </a:xfrm>
              </p:grpSpPr>
              <p:grpSp>
                <p:nvGrpSpPr>
                  <p:cNvPr id="279" name="Group 2075">
                    <a:extLst>
                      <a:ext uri="{FF2B5EF4-FFF2-40B4-BE49-F238E27FC236}">
                        <a16:creationId xmlns:a16="http://schemas.microsoft.com/office/drawing/2014/main" id="{C0BA347B-1380-DEDC-D51A-0C20525424F8}"/>
                      </a:ext>
                    </a:extLst>
                  </p:cNvPr>
                  <p:cNvGrpSpPr/>
                  <p:nvPr/>
                </p:nvGrpSpPr>
                <p:grpSpPr>
                  <a:xfrm>
                    <a:off x="1692510" y="3345242"/>
                    <a:ext cx="266700" cy="264255"/>
                    <a:chOff x="5126355" y="2362200"/>
                    <a:chExt cx="266700" cy="264255"/>
                  </a:xfrm>
                </p:grpSpPr>
                <p:sp>
                  <p:nvSpPr>
                    <p:cNvPr id="281" name="Oval 2077">
                      <a:extLst>
                        <a:ext uri="{FF2B5EF4-FFF2-40B4-BE49-F238E27FC236}">
                          <a16:creationId xmlns:a16="http://schemas.microsoft.com/office/drawing/2014/main" id="{A3E715E0-CD7F-D616-C679-46B569EC07CC}"/>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078">
                      <a:extLst>
                        <a:ext uri="{FF2B5EF4-FFF2-40B4-BE49-F238E27FC236}">
                          <a16:creationId xmlns:a16="http://schemas.microsoft.com/office/drawing/2014/main" id="{0DA5E2FC-A8A4-F1BC-86B5-04D75DA816A7}"/>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079">
                      <a:extLst>
                        <a:ext uri="{FF2B5EF4-FFF2-40B4-BE49-F238E27FC236}">
                          <a16:creationId xmlns:a16="http://schemas.microsoft.com/office/drawing/2014/main" id="{DDAAD464-86AC-268D-D993-77172EF19CF2}"/>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0" name="Oval 2076">
                    <a:extLst>
                      <a:ext uri="{FF2B5EF4-FFF2-40B4-BE49-F238E27FC236}">
                        <a16:creationId xmlns:a16="http://schemas.microsoft.com/office/drawing/2014/main" id="{3A7557BC-55D3-8EB0-E552-600C76F04FAA}"/>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64" name="Group 1960">
                  <a:extLst>
                    <a:ext uri="{FF2B5EF4-FFF2-40B4-BE49-F238E27FC236}">
                      <a16:creationId xmlns:a16="http://schemas.microsoft.com/office/drawing/2014/main" id="{48E627E0-7FEE-EFC5-D3C8-F624A28AAAC3}"/>
                    </a:ext>
                  </a:extLst>
                </p:cNvPr>
                <p:cNvGrpSpPr/>
                <p:nvPr/>
              </p:nvGrpSpPr>
              <p:grpSpPr>
                <a:xfrm rot="5400000">
                  <a:off x="2081664" y="5529408"/>
                  <a:ext cx="329721" cy="329721"/>
                  <a:chOff x="1646931" y="3316458"/>
                  <a:chExt cx="345932" cy="345932"/>
                </a:xfrm>
              </p:grpSpPr>
              <p:grpSp>
                <p:nvGrpSpPr>
                  <p:cNvPr id="274" name="Group 2070">
                    <a:extLst>
                      <a:ext uri="{FF2B5EF4-FFF2-40B4-BE49-F238E27FC236}">
                        <a16:creationId xmlns:a16="http://schemas.microsoft.com/office/drawing/2014/main" id="{22597993-E899-0553-DE79-9CA16887B87D}"/>
                      </a:ext>
                    </a:extLst>
                  </p:cNvPr>
                  <p:cNvGrpSpPr/>
                  <p:nvPr/>
                </p:nvGrpSpPr>
                <p:grpSpPr>
                  <a:xfrm>
                    <a:off x="1692510" y="3345242"/>
                    <a:ext cx="266700" cy="264255"/>
                    <a:chOff x="5126355" y="2362200"/>
                    <a:chExt cx="266700" cy="264255"/>
                  </a:xfrm>
                </p:grpSpPr>
                <p:sp>
                  <p:nvSpPr>
                    <p:cNvPr id="276" name="Oval 2072">
                      <a:extLst>
                        <a:ext uri="{FF2B5EF4-FFF2-40B4-BE49-F238E27FC236}">
                          <a16:creationId xmlns:a16="http://schemas.microsoft.com/office/drawing/2014/main" id="{3EAE4390-0A0A-E6F0-228B-A7AC50B468AC}"/>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073">
                      <a:extLst>
                        <a:ext uri="{FF2B5EF4-FFF2-40B4-BE49-F238E27FC236}">
                          <a16:creationId xmlns:a16="http://schemas.microsoft.com/office/drawing/2014/main" id="{31DC56B2-6F84-4E32-F05F-8736575FBC11}"/>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074">
                      <a:extLst>
                        <a:ext uri="{FF2B5EF4-FFF2-40B4-BE49-F238E27FC236}">
                          <a16:creationId xmlns:a16="http://schemas.microsoft.com/office/drawing/2014/main" id="{FA730B14-3926-7748-3180-E1F1D21A76EC}"/>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5" name="Oval 2071">
                    <a:extLst>
                      <a:ext uri="{FF2B5EF4-FFF2-40B4-BE49-F238E27FC236}">
                        <a16:creationId xmlns:a16="http://schemas.microsoft.com/office/drawing/2014/main" id="{F05F228A-3381-9159-0445-8F27C6AB0D78}"/>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65" name="Group 1961">
                  <a:extLst>
                    <a:ext uri="{FF2B5EF4-FFF2-40B4-BE49-F238E27FC236}">
                      <a16:creationId xmlns:a16="http://schemas.microsoft.com/office/drawing/2014/main" id="{7BF2B8E4-5684-C638-26EF-C341F679D07A}"/>
                    </a:ext>
                  </a:extLst>
                </p:cNvPr>
                <p:cNvGrpSpPr/>
                <p:nvPr/>
              </p:nvGrpSpPr>
              <p:grpSpPr>
                <a:xfrm rot="8506369">
                  <a:off x="2302595" y="5629044"/>
                  <a:ext cx="329721" cy="329721"/>
                  <a:chOff x="1646931" y="3316458"/>
                  <a:chExt cx="345932" cy="345932"/>
                </a:xfrm>
              </p:grpSpPr>
              <p:grpSp>
                <p:nvGrpSpPr>
                  <p:cNvPr id="269" name="Group 2065">
                    <a:extLst>
                      <a:ext uri="{FF2B5EF4-FFF2-40B4-BE49-F238E27FC236}">
                        <a16:creationId xmlns:a16="http://schemas.microsoft.com/office/drawing/2014/main" id="{34AD80E7-465F-B26B-A4B5-3EF29EE4B63E}"/>
                      </a:ext>
                    </a:extLst>
                  </p:cNvPr>
                  <p:cNvGrpSpPr/>
                  <p:nvPr/>
                </p:nvGrpSpPr>
                <p:grpSpPr>
                  <a:xfrm>
                    <a:off x="1692510" y="3345242"/>
                    <a:ext cx="266700" cy="264255"/>
                    <a:chOff x="5126355" y="2362200"/>
                    <a:chExt cx="266700" cy="264255"/>
                  </a:xfrm>
                </p:grpSpPr>
                <p:sp>
                  <p:nvSpPr>
                    <p:cNvPr id="271" name="Oval 2067">
                      <a:extLst>
                        <a:ext uri="{FF2B5EF4-FFF2-40B4-BE49-F238E27FC236}">
                          <a16:creationId xmlns:a16="http://schemas.microsoft.com/office/drawing/2014/main" id="{5C54A278-4E08-1394-26E4-A724D1103119}"/>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068">
                      <a:extLst>
                        <a:ext uri="{FF2B5EF4-FFF2-40B4-BE49-F238E27FC236}">
                          <a16:creationId xmlns:a16="http://schemas.microsoft.com/office/drawing/2014/main" id="{1202A9AE-B89D-4A98-B708-30E0CDB9F82F}"/>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069">
                      <a:extLst>
                        <a:ext uri="{FF2B5EF4-FFF2-40B4-BE49-F238E27FC236}">
                          <a16:creationId xmlns:a16="http://schemas.microsoft.com/office/drawing/2014/main" id="{FDCEB7F1-B0A1-CC67-92BA-19A1E45905D1}"/>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0" name="Oval 2066">
                    <a:extLst>
                      <a:ext uri="{FF2B5EF4-FFF2-40B4-BE49-F238E27FC236}">
                        <a16:creationId xmlns:a16="http://schemas.microsoft.com/office/drawing/2014/main" id="{5F31F6EF-5547-7C8D-E1D3-A17B792A7747}"/>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66" name="Group 1962">
                  <a:extLst>
                    <a:ext uri="{FF2B5EF4-FFF2-40B4-BE49-F238E27FC236}">
                      <a16:creationId xmlns:a16="http://schemas.microsoft.com/office/drawing/2014/main" id="{5CFBAD0B-3648-C021-F237-2166E8350BCE}"/>
                    </a:ext>
                  </a:extLst>
                </p:cNvPr>
                <p:cNvGrpSpPr/>
                <p:nvPr/>
              </p:nvGrpSpPr>
              <p:grpSpPr>
                <a:xfrm rot="13366124">
                  <a:off x="2060730" y="5811761"/>
                  <a:ext cx="329721" cy="329721"/>
                  <a:chOff x="1646931" y="3316458"/>
                  <a:chExt cx="345932" cy="345932"/>
                </a:xfrm>
              </p:grpSpPr>
              <p:grpSp>
                <p:nvGrpSpPr>
                  <p:cNvPr id="264" name="Group 2060">
                    <a:extLst>
                      <a:ext uri="{FF2B5EF4-FFF2-40B4-BE49-F238E27FC236}">
                        <a16:creationId xmlns:a16="http://schemas.microsoft.com/office/drawing/2014/main" id="{F4E046EA-43B0-F83A-25F6-E41D627E2310}"/>
                      </a:ext>
                    </a:extLst>
                  </p:cNvPr>
                  <p:cNvGrpSpPr/>
                  <p:nvPr/>
                </p:nvGrpSpPr>
                <p:grpSpPr>
                  <a:xfrm>
                    <a:off x="1692510" y="3345242"/>
                    <a:ext cx="266700" cy="264255"/>
                    <a:chOff x="5126355" y="2362200"/>
                    <a:chExt cx="266700" cy="264255"/>
                  </a:xfrm>
                </p:grpSpPr>
                <p:sp>
                  <p:nvSpPr>
                    <p:cNvPr id="266" name="Oval 2062">
                      <a:extLst>
                        <a:ext uri="{FF2B5EF4-FFF2-40B4-BE49-F238E27FC236}">
                          <a16:creationId xmlns:a16="http://schemas.microsoft.com/office/drawing/2014/main" id="{E938CC97-BBBD-00CD-91C5-7FA7120A7789}"/>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063">
                      <a:extLst>
                        <a:ext uri="{FF2B5EF4-FFF2-40B4-BE49-F238E27FC236}">
                          <a16:creationId xmlns:a16="http://schemas.microsoft.com/office/drawing/2014/main" id="{A5EA69CD-4FF3-94C9-3BE5-420E262A1B11}"/>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064">
                      <a:extLst>
                        <a:ext uri="{FF2B5EF4-FFF2-40B4-BE49-F238E27FC236}">
                          <a16:creationId xmlns:a16="http://schemas.microsoft.com/office/drawing/2014/main" id="{3ECFDB5F-EA46-06A3-8373-5D2F34B11A40}"/>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5" name="Oval 2061">
                    <a:extLst>
                      <a:ext uri="{FF2B5EF4-FFF2-40B4-BE49-F238E27FC236}">
                        <a16:creationId xmlns:a16="http://schemas.microsoft.com/office/drawing/2014/main" id="{3D2123ED-9560-2E65-7E03-11AD20CE3141}"/>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67" name="Group 1963">
                  <a:extLst>
                    <a:ext uri="{FF2B5EF4-FFF2-40B4-BE49-F238E27FC236}">
                      <a16:creationId xmlns:a16="http://schemas.microsoft.com/office/drawing/2014/main" id="{545B365C-4E5D-3E1F-DAB1-9483E6054012}"/>
                    </a:ext>
                  </a:extLst>
                </p:cNvPr>
                <p:cNvGrpSpPr/>
                <p:nvPr/>
              </p:nvGrpSpPr>
              <p:grpSpPr>
                <a:xfrm rot="430813">
                  <a:off x="2398236" y="5885174"/>
                  <a:ext cx="329721" cy="329721"/>
                  <a:chOff x="1646931" y="3316458"/>
                  <a:chExt cx="345932" cy="345932"/>
                </a:xfrm>
              </p:grpSpPr>
              <p:grpSp>
                <p:nvGrpSpPr>
                  <p:cNvPr id="259" name="Group 2055">
                    <a:extLst>
                      <a:ext uri="{FF2B5EF4-FFF2-40B4-BE49-F238E27FC236}">
                        <a16:creationId xmlns:a16="http://schemas.microsoft.com/office/drawing/2014/main" id="{239BB356-41C4-CB0B-052A-CB35314BE9C4}"/>
                      </a:ext>
                    </a:extLst>
                  </p:cNvPr>
                  <p:cNvGrpSpPr/>
                  <p:nvPr/>
                </p:nvGrpSpPr>
                <p:grpSpPr>
                  <a:xfrm>
                    <a:off x="1692510" y="3345242"/>
                    <a:ext cx="266700" cy="264255"/>
                    <a:chOff x="5126355" y="2362200"/>
                    <a:chExt cx="266700" cy="264255"/>
                  </a:xfrm>
                </p:grpSpPr>
                <p:sp>
                  <p:nvSpPr>
                    <p:cNvPr id="261" name="Oval 2057">
                      <a:extLst>
                        <a:ext uri="{FF2B5EF4-FFF2-40B4-BE49-F238E27FC236}">
                          <a16:creationId xmlns:a16="http://schemas.microsoft.com/office/drawing/2014/main" id="{3E382D28-97C0-C4C0-B794-EB4799FBC319}"/>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058">
                      <a:extLst>
                        <a:ext uri="{FF2B5EF4-FFF2-40B4-BE49-F238E27FC236}">
                          <a16:creationId xmlns:a16="http://schemas.microsoft.com/office/drawing/2014/main" id="{3C8D2361-9B62-5E71-D6CC-EE6900C45775}"/>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059">
                      <a:extLst>
                        <a:ext uri="{FF2B5EF4-FFF2-40B4-BE49-F238E27FC236}">
                          <a16:creationId xmlns:a16="http://schemas.microsoft.com/office/drawing/2014/main" id="{7D18FC24-9402-9D27-4EEE-729FAAF7CEF4}"/>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0" name="Oval 2056">
                    <a:extLst>
                      <a:ext uri="{FF2B5EF4-FFF2-40B4-BE49-F238E27FC236}">
                        <a16:creationId xmlns:a16="http://schemas.microsoft.com/office/drawing/2014/main" id="{2CD73848-08A5-4952-3DFC-6F0EFFD42B09}"/>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68" name="Group 1964">
                  <a:extLst>
                    <a:ext uri="{FF2B5EF4-FFF2-40B4-BE49-F238E27FC236}">
                      <a16:creationId xmlns:a16="http://schemas.microsoft.com/office/drawing/2014/main" id="{5C935090-C8B2-A250-4FAF-17E12E5DC6F4}"/>
                    </a:ext>
                  </a:extLst>
                </p:cNvPr>
                <p:cNvGrpSpPr/>
                <p:nvPr/>
              </p:nvGrpSpPr>
              <p:grpSpPr>
                <a:xfrm rot="7571225">
                  <a:off x="2214064" y="6044733"/>
                  <a:ext cx="329721" cy="329721"/>
                  <a:chOff x="1646931" y="3316458"/>
                  <a:chExt cx="345932" cy="345932"/>
                </a:xfrm>
              </p:grpSpPr>
              <p:grpSp>
                <p:nvGrpSpPr>
                  <p:cNvPr id="254" name="Group 2050">
                    <a:extLst>
                      <a:ext uri="{FF2B5EF4-FFF2-40B4-BE49-F238E27FC236}">
                        <a16:creationId xmlns:a16="http://schemas.microsoft.com/office/drawing/2014/main" id="{017BF4DE-99A3-CEFC-D7BC-C606AA18EDAD}"/>
                      </a:ext>
                    </a:extLst>
                  </p:cNvPr>
                  <p:cNvGrpSpPr/>
                  <p:nvPr/>
                </p:nvGrpSpPr>
                <p:grpSpPr>
                  <a:xfrm>
                    <a:off x="1692510" y="3345242"/>
                    <a:ext cx="266700" cy="264255"/>
                    <a:chOff x="5126355" y="2362200"/>
                    <a:chExt cx="266700" cy="264255"/>
                  </a:xfrm>
                </p:grpSpPr>
                <p:sp>
                  <p:nvSpPr>
                    <p:cNvPr id="256" name="Oval 2052">
                      <a:extLst>
                        <a:ext uri="{FF2B5EF4-FFF2-40B4-BE49-F238E27FC236}">
                          <a16:creationId xmlns:a16="http://schemas.microsoft.com/office/drawing/2014/main" id="{A8E1BAC7-9961-7677-1DE5-068D2179F723}"/>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053">
                      <a:extLst>
                        <a:ext uri="{FF2B5EF4-FFF2-40B4-BE49-F238E27FC236}">
                          <a16:creationId xmlns:a16="http://schemas.microsoft.com/office/drawing/2014/main" id="{36867C14-0EA2-08FB-F6E2-417E0ED2257A}"/>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054">
                      <a:extLst>
                        <a:ext uri="{FF2B5EF4-FFF2-40B4-BE49-F238E27FC236}">
                          <a16:creationId xmlns:a16="http://schemas.microsoft.com/office/drawing/2014/main" id="{49F3A6DB-EB93-9E2A-830D-4C9400DF3822}"/>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5" name="Oval 2051">
                    <a:extLst>
                      <a:ext uri="{FF2B5EF4-FFF2-40B4-BE49-F238E27FC236}">
                        <a16:creationId xmlns:a16="http://schemas.microsoft.com/office/drawing/2014/main" id="{42D7566C-1F69-7298-DD72-FB3CE80652E8}"/>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69" name="Group 1965">
                  <a:extLst>
                    <a:ext uri="{FF2B5EF4-FFF2-40B4-BE49-F238E27FC236}">
                      <a16:creationId xmlns:a16="http://schemas.microsoft.com/office/drawing/2014/main" id="{201FE68A-D19E-6C38-DFF6-D21FF6CAE528}"/>
                    </a:ext>
                  </a:extLst>
                </p:cNvPr>
                <p:cNvGrpSpPr/>
                <p:nvPr/>
              </p:nvGrpSpPr>
              <p:grpSpPr>
                <a:xfrm rot="4979498">
                  <a:off x="1722475" y="5817454"/>
                  <a:ext cx="329721" cy="329721"/>
                  <a:chOff x="1651267" y="3281190"/>
                  <a:chExt cx="345932" cy="345932"/>
                </a:xfrm>
              </p:grpSpPr>
              <p:grpSp>
                <p:nvGrpSpPr>
                  <p:cNvPr id="249" name="Group 2045">
                    <a:extLst>
                      <a:ext uri="{FF2B5EF4-FFF2-40B4-BE49-F238E27FC236}">
                        <a16:creationId xmlns:a16="http://schemas.microsoft.com/office/drawing/2014/main" id="{A7E9325D-D532-84A5-D878-9565F9982860}"/>
                      </a:ext>
                    </a:extLst>
                  </p:cNvPr>
                  <p:cNvGrpSpPr/>
                  <p:nvPr/>
                </p:nvGrpSpPr>
                <p:grpSpPr>
                  <a:xfrm>
                    <a:off x="1692510" y="3345242"/>
                    <a:ext cx="266700" cy="264255"/>
                    <a:chOff x="5126355" y="2362200"/>
                    <a:chExt cx="266700" cy="264255"/>
                  </a:xfrm>
                </p:grpSpPr>
                <p:sp>
                  <p:nvSpPr>
                    <p:cNvPr id="251" name="Oval 2047">
                      <a:extLst>
                        <a:ext uri="{FF2B5EF4-FFF2-40B4-BE49-F238E27FC236}">
                          <a16:creationId xmlns:a16="http://schemas.microsoft.com/office/drawing/2014/main" id="{02E5E997-FC46-5597-7701-0CAF72BC3436}"/>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048">
                      <a:extLst>
                        <a:ext uri="{FF2B5EF4-FFF2-40B4-BE49-F238E27FC236}">
                          <a16:creationId xmlns:a16="http://schemas.microsoft.com/office/drawing/2014/main" id="{26D64B1B-11BB-9AEF-AB96-B19F57A96FDD}"/>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049">
                      <a:extLst>
                        <a:ext uri="{FF2B5EF4-FFF2-40B4-BE49-F238E27FC236}">
                          <a16:creationId xmlns:a16="http://schemas.microsoft.com/office/drawing/2014/main" id="{8B087D27-14E0-8D11-5386-28821E2EE57D}"/>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Oval 2046">
                    <a:extLst>
                      <a:ext uri="{FF2B5EF4-FFF2-40B4-BE49-F238E27FC236}">
                        <a16:creationId xmlns:a16="http://schemas.microsoft.com/office/drawing/2014/main" id="{1E940630-99BF-5945-298C-70D48D6084DD}"/>
                      </a:ext>
                    </a:extLst>
                  </p:cNvPr>
                  <p:cNvSpPr/>
                  <p:nvPr/>
                </p:nvSpPr>
                <p:spPr>
                  <a:xfrm>
                    <a:off x="1651267" y="3281190"/>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70" name="Group 1966">
                  <a:extLst>
                    <a:ext uri="{FF2B5EF4-FFF2-40B4-BE49-F238E27FC236}">
                      <a16:creationId xmlns:a16="http://schemas.microsoft.com/office/drawing/2014/main" id="{59BF6408-8FB4-CD3D-8DB8-6436E7350847}"/>
                    </a:ext>
                  </a:extLst>
                </p:cNvPr>
                <p:cNvGrpSpPr/>
                <p:nvPr/>
              </p:nvGrpSpPr>
              <p:grpSpPr>
                <a:xfrm rot="4979498">
                  <a:off x="1833865" y="5986923"/>
                  <a:ext cx="329721" cy="329721"/>
                  <a:chOff x="1672143" y="3319557"/>
                  <a:chExt cx="345932" cy="345932"/>
                </a:xfrm>
              </p:grpSpPr>
              <p:grpSp>
                <p:nvGrpSpPr>
                  <p:cNvPr id="244" name="Group 2040">
                    <a:extLst>
                      <a:ext uri="{FF2B5EF4-FFF2-40B4-BE49-F238E27FC236}">
                        <a16:creationId xmlns:a16="http://schemas.microsoft.com/office/drawing/2014/main" id="{CFE76D64-C31D-B6A8-71DD-ABFF4C68A230}"/>
                      </a:ext>
                    </a:extLst>
                  </p:cNvPr>
                  <p:cNvGrpSpPr/>
                  <p:nvPr/>
                </p:nvGrpSpPr>
                <p:grpSpPr>
                  <a:xfrm>
                    <a:off x="1692510" y="3345242"/>
                    <a:ext cx="266700" cy="264255"/>
                    <a:chOff x="5126355" y="2362200"/>
                    <a:chExt cx="266700" cy="264255"/>
                  </a:xfrm>
                </p:grpSpPr>
                <p:sp>
                  <p:nvSpPr>
                    <p:cNvPr id="246" name="Oval 2042">
                      <a:extLst>
                        <a:ext uri="{FF2B5EF4-FFF2-40B4-BE49-F238E27FC236}">
                          <a16:creationId xmlns:a16="http://schemas.microsoft.com/office/drawing/2014/main" id="{18ABB454-72E2-1112-7E79-C86A3EA61B73}"/>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043">
                      <a:extLst>
                        <a:ext uri="{FF2B5EF4-FFF2-40B4-BE49-F238E27FC236}">
                          <a16:creationId xmlns:a16="http://schemas.microsoft.com/office/drawing/2014/main" id="{7BE25648-7592-0F09-AE72-5764F0E15302}"/>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044">
                      <a:extLst>
                        <a:ext uri="{FF2B5EF4-FFF2-40B4-BE49-F238E27FC236}">
                          <a16:creationId xmlns:a16="http://schemas.microsoft.com/office/drawing/2014/main" id="{3DE14D7C-EAE9-7121-AC97-2F7F3D0C8A11}"/>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5" name="Oval 2041">
                    <a:extLst>
                      <a:ext uri="{FF2B5EF4-FFF2-40B4-BE49-F238E27FC236}">
                        <a16:creationId xmlns:a16="http://schemas.microsoft.com/office/drawing/2014/main" id="{689EA314-A2E9-C0AE-9974-18AF8A6C5EEE}"/>
                      </a:ext>
                    </a:extLst>
                  </p:cNvPr>
                  <p:cNvSpPr/>
                  <p:nvPr/>
                </p:nvSpPr>
                <p:spPr>
                  <a:xfrm>
                    <a:off x="1672143" y="3319557"/>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71" name="Group 1967">
                  <a:extLst>
                    <a:ext uri="{FF2B5EF4-FFF2-40B4-BE49-F238E27FC236}">
                      <a16:creationId xmlns:a16="http://schemas.microsoft.com/office/drawing/2014/main" id="{A92F66E4-1A42-E1D4-8153-1CBA22F1772A}"/>
                    </a:ext>
                  </a:extLst>
                </p:cNvPr>
                <p:cNvGrpSpPr/>
                <p:nvPr/>
              </p:nvGrpSpPr>
              <p:grpSpPr>
                <a:xfrm rot="4979498">
                  <a:off x="1924602" y="6228480"/>
                  <a:ext cx="329721" cy="329721"/>
                  <a:chOff x="1646931" y="3316458"/>
                  <a:chExt cx="345932" cy="345932"/>
                </a:xfrm>
              </p:grpSpPr>
              <p:grpSp>
                <p:nvGrpSpPr>
                  <p:cNvPr id="239" name="Group 2035">
                    <a:extLst>
                      <a:ext uri="{FF2B5EF4-FFF2-40B4-BE49-F238E27FC236}">
                        <a16:creationId xmlns:a16="http://schemas.microsoft.com/office/drawing/2014/main" id="{BC1D11DF-7867-504F-A027-8D4E5AA3B779}"/>
                      </a:ext>
                    </a:extLst>
                  </p:cNvPr>
                  <p:cNvGrpSpPr/>
                  <p:nvPr/>
                </p:nvGrpSpPr>
                <p:grpSpPr>
                  <a:xfrm>
                    <a:off x="1692510" y="3345242"/>
                    <a:ext cx="266700" cy="264255"/>
                    <a:chOff x="5126355" y="2362200"/>
                    <a:chExt cx="266700" cy="264255"/>
                  </a:xfrm>
                </p:grpSpPr>
                <p:sp>
                  <p:nvSpPr>
                    <p:cNvPr id="241" name="Oval 2037">
                      <a:extLst>
                        <a:ext uri="{FF2B5EF4-FFF2-40B4-BE49-F238E27FC236}">
                          <a16:creationId xmlns:a16="http://schemas.microsoft.com/office/drawing/2014/main" id="{20166456-E4EF-E88B-04B4-193BA0452D43}"/>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038">
                      <a:extLst>
                        <a:ext uri="{FF2B5EF4-FFF2-40B4-BE49-F238E27FC236}">
                          <a16:creationId xmlns:a16="http://schemas.microsoft.com/office/drawing/2014/main" id="{EB27C2BD-B0F1-16AE-0AD9-07526294B396}"/>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039">
                      <a:extLst>
                        <a:ext uri="{FF2B5EF4-FFF2-40B4-BE49-F238E27FC236}">
                          <a16:creationId xmlns:a16="http://schemas.microsoft.com/office/drawing/2014/main" id="{D3C18320-6053-F31D-C97D-B787BE994A96}"/>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0" name="Oval 2036">
                    <a:extLst>
                      <a:ext uri="{FF2B5EF4-FFF2-40B4-BE49-F238E27FC236}">
                        <a16:creationId xmlns:a16="http://schemas.microsoft.com/office/drawing/2014/main" id="{005E93AD-7865-D38E-C45D-BE1840942CA2}"/>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72" name="Group 1968">
                  <a:extLst>
                    <a:ext uri="{FF2B5EF4-FFF2-40B4-BE49-F238E27FC236}">
                      <a16:creationId xmlns:a16="http://schemas.microsoft.com/office/drawing/2014/main" id="{5FE7DDB0-5CFE-6632-66D5-D4CA77DB8596}"/>
                    </a:ext>
                  </a:extLst>
                </p:cNvPr>
                <p:cNvGrpSpPr/>
                <p:nvPr/>
              </p:nvGrpSpPr>
              <p:grpSpPr>
                <a:xfrm rot="4979498">
                  <a:off x="1761591" y="6044734"/>
                  <a:ext cx="329721" cy="329721"/>
                  <a:chOff x="1646931" y="3316458"/>
                  <a:chExt cx="345932" cy="345932"/>
                </a:xfrm>
              </p:grpSpPr>
              <p:grpSp>
                <p:nvGrpSpPr>
                  <p:cNvPr id="234" name="Group 2030">
                    <a:extLst>
                      <a:ext uri="{FF2B5EF4-FFF2-40B4-BE49-F238E27FC236}">
                        <a16:creationId xmlns:a16="http://schemas.microsoft.com/office/drawing/2014/main" id="{0342060D-D6E0-9793-5AF4-75AD83A35F63}"/>
                      </a:ext>
                    </a:extLst>
                  </p:cNvPr>
                  <p:cNvGrpSpPr/>
                  <p:nvPr/>
                </p:nvGrpSpPr>
                <p:grpSpPr>
                  <a:xfrm>
                    <a:off x="1692510" y="3345242"/>
                    <a:ext cx="266700" cy="264255"/>
                    <a:chOff x="5126355" y="2362200"/>
                    <a:chExt cx="266700" cy="264255"/>
                  </a:xfrm>
                </p:grpSpPr>
                <p:sp>
                  <p:nvSpPr>
                    <p:cNvPr id="236" name="Oval 2032">
                      <a:extLst>
                        <a:ext uri="{FF2B5EF4-FFF2-40B4-BE49-F238E27FC236}">
                          <a16:creationId xmlns:a16="http://schemas.microsoft.com/office/drawing/2014/main" id="{FECD07CC-7785-BF41-3C9A-CA3526A04612}"/>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033">
                      <a:extLst>
                        <a:ext uri="{FF2B5EF4-FFF2-40B4-BE49-F238E27FC236}">
                          <a16:creationId xmlns:a16="http://schemas.microsoft.com/office/drawing/2014/main" id="{F5C5ECBF-A47B-FA35-CCB6-7ADEE24CDFF8}"/>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034">
                      <a:extLst>
                        <a:ext uri="{FF2B5EF4-FFF2-40B4-BE49-F238E27FC236}">
                          <a16:creationId xmlns:a16="http://schemas.microsoft.com/office/drawing/2014/main" id="{0F8CD485-EB6F-6CF3-0467-14375D64AC49}"/>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5" name="Oval 2031">
                    <a:extLst>
                      <a:ext uri="{FF2B5EF4-FFF2-40B4-BE49-F238E27FC236}">
                        <a16:creationId xmlns:a16="http://schemas.microsoft.com/office/drawing/2014/main" id="{C2DA3307-66E0-A58D-C96A-D6D1390DD8CF}"/>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73" name="Group 1969">
                  <a:extLst>
                    <a:ext uri="{FF2B5EF4-FFF2-40B4-BE49-F238E27FC236}">
                      <a16:creationId xmlns:a16="http://schemas.microsoft.com/office/drawing/2014/main" id="{55C07A05-273D-0673-935B-1BEC18E7AF76}"/>
                    </a:ext>
                  </a:extLst>
                </p:cNvPr>
                <p:cNvGrpSpPr/>
                <p:nvPr/>
              </p:nvGrpSpPr>
              <p:grpSpPr>
                <a:xfrm rot="4979498">
                  <a:off x="2181090" y="6238592"/>
                  <a:ext cx="329721" cy="329721"/>
                  <a:chOff x="1646931" y="3316458"/>
                  <a:chExt cx="345932" cy="345932"/>
                </a:xfrm>
              </p:grpSpPr>
              <p:grpSp>
                <p:nvGrpSpPr>
                  <p:cNvPr id="229" name="Group 2025">
                    <a:extLst>
                      <a:ext uri="{FF2B5EF4-FFF2-40B4-BE49-F238E27FC236}">
                        <a16:creationId xmlns:a16="http://schemas.microsoft.com/office/drawing/2014/main" id="{52084F92-BCA6-BC25-636D-19C36F553027}"/>
                      </a:ext>
                    </a:extLst>
                  </p:cNvPr>
                  <p:cNvGrpSpPr/>
                  <p:nvPr/>
                </p:nvGrpSpPr>
                <p:grpSpPr>
                  <a:xfrm>
                    <a:off x="1692510" y="3345242"/>
                    <a:ext cx="266700" cy="264255"/>
                    <a:chOff x="5126355" y="2362200"/>
                    <a:chExt cx="266700" cy="264255"/>
                  </a:xfrm>
                </p:grpSpPr>
                <p:sp>
                  <p:nvSpPr>
                    <p:cNvPr id="231" name="Oval 2027">
                      <a:extLst>
                        <a:ext uri="{FF2B5EF4-FFF2-40B4-BE49-F238E27FC236}">
                          <a16:creationId xmlns:a16="http://schemas.microsoft.com/office/drawing/2014/main" id="{FB62C082-123D-52A7-2B02-C70E9325ABC7}"/>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028">
                      <a:extLst>
                        <a:ext uri="{FF2B5EF4-FFF2-40B4-BE49-F238E27FC236}">
                          <a16:creationId xmlns:a16="http://schemas.microsoft.com/office/drawing/2014/main" id="{A7DF21E2-1F9C-2E2D-86DB-7685E4118A20}"/>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029">
                      <a:extLst>
                        <a:ext uri="{FF2B5EF4-FFF2-40B4-BE49-F238E27FC236}">
                          <a16:creationId xmlns:a16="http://schemas.microsoft.com/office/drawing/2014/main" id="{12708249-A478-01AB-94D3-294BD0A22B6F}"/>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0" name="Oval 2026">
                    <a:extLst>
                      <a:ext uri="{FF2B5EF4-FFF2-40B4-BE49-F238E27FC236}">
                        <a16:creationId xmlns:a16="http://schemas.microsoft.com/office/drawing/2014/main" id="{34EB5608-8697-EEC1-DB21-71FB477BC8AD}"/>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74" name="Group 1970">
                  <a:extLst>
                    <a:ext uri="{FF2B5EF4-FFF2-40B4-BE49-F238E27FC236}">
                      <a16:creationId xmlns:a16="http://schemas.microsoft.com/office/drawing/2014/main" id="{4798775D-1BC7-95B2-FE54-DB0DF1C3DE2B}"/>
                    </a:ext>
                  </a:extLst>
                </p:cNvPr>
                <p:cNvGrpSpPr/>
                <p:nvPr/>
              </p:nvGrpSpPr>
              <p:grpSpPr>
                <a:xfrm rot="4979498">
                  <a:off x="2372408" y="6044735"/>
                  <a:ext cx="329721" cy="329721"/>
                  <a:chOff x="1646931" y="3316458"/>
                  <a:chExt cx="345932" cy="345932"/>
                </a:xfrm>
              </p:grpSpPr>
              <p:grpSp>
                <p:nvGrpSpPr>
                  <p:cNvPr id="224" name="Group 2020">
                    <a:extLst>
                      <a:ext uri="{FF2B5EF4-FFF2-40B4-BE49-F238E27FC236}">
                        <a16:creationId xmlns:a16="http://schemas.microsoft.com/office/drawing/2014/main" id="{928FE540-45FA-7D6D-6FD2-99AFD492CB9F}"/>
                      </a:ext>
                    </a:extLst>
                  </p:cNvPr>
                  <p:cNvGrpSpPr/>
                  <p:nvPr/>
                </p:nvGrpSpPr>
                <p:grpSpPr>
                  <a:xfrm>
                    <a:off x="1692510" y="3345242"/>
                    <a:ext cx="266700" cy="264255"/>
                    <a:chOff x="5126355" y="2362200"/>
                    <a:chExt cx="266700" cy="264255"/>
                  </a:xfrm>
                </p:grpSpPr>
                <p:sp>
                  <p:nvSpPr>
                    <p:cNvPr id="226" name="Oval 2022">
                      <a:extLst>
                        <a:ext uri="{FF2B5EF4-FFF2-40B4-BE49-F238E27FC236}">
                          <a16:creationId xmlns:a16="http://schemas.microsoft.com/office/drawing/2014/main" id="{A1DAE55A-6F9A-E548-C90A-B89EF688D871}"/>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023">
                      <a:extLst>
                        <a:ext uri="{FF2B5EF4-FFF2-40B4-BE49-F238E27FC236}">
                          <a16:creationId xmlns:a16="http://schemas.microsoft.com/office/drawing/2014/main" id="{EDF1D0D0-42CE-A11A-C268-12A24EBC9104}"/>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024">
                      <a:extLst>
                        <a:ext uri="{FF2B5EF4-FFF2-40B4-BE49-F238E27FC236}">
                          <a16:creationId xmlns:a16="http://schemas.microsoft.com/office/drawing/2014/main" id="{D1732A2C-7E71-FD1D-6CF9-552C451B2549}"/>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5" name="Oval 2021">
                    <a:extLst>
                      <a:ext uri="{FF2B5EF4-FFF2-40B4-BE49-F238E27FC236}">
                        <a16:creationId xmlns:a16="http://schemas.microsoft.com/office/drawing/2014/main" id="{233C359F-523A-FBE4-5D23-B03E7DE71B3A}"/>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175" name="Oval 32">
                  <a:extLst>
                    <a:ext uri="{FF2B5EF4-FFF2-40B4-BE49-F238E27FC236}">
                      <a16:creationId xmlns:a16="http://schemas.microsoft.com/office/drawing/2014/main" id="{582C946A-F4DD-D883-3F6C-107DA06757A5}"/>
                    </a:ext>
                  </a:extLst>
                </p:cNvPr>
                <p:cNvSpPr>
                  <a:spLocks noChangeArrowheads="1"/>
                </p:cNvSpPr>
                <p:nvPr/>
              </p:nvSpPr>
              <p:spPr bwMode="auto">
                <a:xfrm rot="543536">
                  <a:off x="1719786" y="5529204"/>
                  <a:ext cx="1024516" cy="1051942"/>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76" name="Group 1972">
                  <a:extLst>
                    <a:ext uri="{FF2B5EF4-FFF2-40B4-BE49-F238E27FC236}">
                      <a16:creationId xmlns:a16="http://schemas.microsoft.com/office/drawing/2014/main" id="{860DA0ED-060E-7BC6-7454-D306CD7C5BA4}"/>
                    </a:ext>
                  </a:extLst>
                </p:cNvPr>
                <p:cNvGrpSpPr/>
                <p:nvPr/>
              </p:nvGrpSpPr>
              <p:grpSpPr>
                <a:xfrm rot="15794552">
                  <a:off x="2200475" y="5563570"/>
                  <a:ext cx="329721" cy="329721"/>
                  <a:chOff x="1646931" y="3316458"/>
                  <a:chExt cx="345932" cy="345932"/>
                </a:xfrm>
              </p:grpSpPr>
              <p:grpSp>
                <p:nvGrpSpPr>
                  <p:cNvPr id="219" name="Group 2015">
                    <a:extLst>
                      <a:ext uri="{FF2B5EF4-FFF2-40B4-BE49-F238E27FC236}">
                        <a16:creationId xmlns:a16="http://schemas.microsoft.com/office/drawing/2014/main" id="{F5867241-55A3-5A20-0751-D67F9AEE6881}"/>
                      </a:ext>
                    </a:extLst>
                  </p:cNvPr>
                  <p:cNvGrpSpPr/>
                  <p:nvPr/>
                </p:nvGrpSpPr>
                <p:grpSpPr>
                  <a:xfrm>
                    <a:off x="1692510" y="3345242"/>
                    <a:ext cx="266700" cy="264255"/>
                    <a:chOff x="5126355" y="2362200"/>
                    <a:chExt cx="266700" cy="264255"/>
                  </a:xfrm>
                </p:grpSpPr>
                <p:sp>
                  <p:nvSpPr>
                    <p:cNvPr id="221" name="Oval 2017">
                      <a:extLst>
                        <a:ext uri="{FF2B5EF4-FFF2-40B4-BE49-F238E27FC236}">
                          <a16:creationId xmlns:a16="http://schemas.microsoft.com/office/drawing/2014/main" id="{594AF835-F945-6BC6-25D1-B119F31DAEB5}"/>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018">
                      <a:extLst>
                        <a:ext uri="{FF2B5EF4-FFF2-40B4-BE49-F238E27FC236}">
                          <a16:creationId xmlns:a16="http://schemas.microsoft.com/office/drawing/2014/main" id="{7127C4E1-70E5-8D20-1152-87C2A7D7B925}"/>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019">
                      <a:extLst>
                        <a:ext uri="{FF2B5EF4-FFF2-40B4-BE49-F238E27FC236}">
                          <a16:creationId xmlns:a16="http://schemas.microsoft.com/office/drawing/2014/main" id="{43B95060-7075-BDE6-4057-195C21A316EF}"/>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0" name="Oval 2016">
                    <a:extLst>
                      <a:ext uri="{FF2B5EF4-FFF2-40B4-BE49-F238E27FC236}">
                        <a16:creationId xmlns:a16="http://schemas.microsoft.com/office/drawing/2014/main" id="{DE38754F-D384-3C8A-6D3C-F4031437D05F}"/>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77" name="Group 1973">
                  <a:extLst>
                    <a:ext uri="{FF2B5EF4-FFF2-40B4-BE49-F238E27FC236}">
                      <a16:creationId xmlns:a16="http://schemas.microsoft.com/office/drawing/2014/main" id="{8336DDC7-D38A-BFD8-284D-9CA434A2276A}"/>
                    </a:ext>
                  </a:extLst>
                </p:cNvPr>
                <p:cNvGrpSpPr/>
                <p:nvPr/>
              </p:nvGrpSpPr>
              <p:grpSpPr>
                <a:xfrm rot="949271">
                  <a:off x="1999729" y="6040916"/>
                  <a:ext cx="329721" cy="329721"/>
                  <a:chOff x="1646931" y="3316458"/>
                  <a:chExt cx="345932" cy="345932"/>
                </a:xfrm>
              </p:grpSpPr>
              <p:grpSp>
                <p:nvGrpSpPr>
                  <p:cNvPr id="214" name="Group 2010">
                    <a:extLst>
                      <a:ext uri="{FF2B5EF4-FFF2-40B4-BE49-F238E27FC236}">
                        <a16:creationId xmlns:a16="http://schemas.microsoft.com/office/drawing/2014/main" id="{4D9A67EE-9E29-C65C-CCA7-6C739C94BB21}"/>
                      </a:ext>
                    </a:extLst>
                  </p:cNvPr>
                  <p:cNvGrpSpPr/>
                  <p:nvPr/>
                </p:nvGrpSpPr>
                <p:grpSpPr>
                  <a:xfrm>
                    <a:off x="1692510" y="3345242"/>
                    <a:ext cx="266700" cy="264255"/>
                    <a:chOff x="5126355" y="2362200"/>
                    <a:chExt cx="266700" cy="264255"/>
                  </a:xfrm>
                </p:grpSpPr>
                <p:sp>
                  <p:nvSpPr>
                    <p:cNvPr id="216" name="Oval 2012">
                      <a:extLst>
                        <a:ext uri="{FF2B5EF4-FFF2-40B4-BE49-F238E27FC236}">
                          <a16:creationId xmlns:a16="http://schemas.microsoft.com/office/drawing/2014/main" id="{6872A272-6549-3345-6325-C1C1F5A3F6F0}"/>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013">
                      <a:extLst>
                        <a:ext uri="{FF2B5EF4-FFF2-40B4-BE49-F238E27FC236}">
                          <a16:creationId xmlns:a16="http://schemas.microsoft.com/office/drawing/2014/main" id="{81713F14-A28A-C761-69DC-A85F1BB8422B}"/>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014">
                      <a:extLst>
                        <a:ext uri="{FF2B5EF4-FFF2-40B4-BE49-F238E27FC236}">
                          <a16:creationId xmlns:a16="http://schemas.microsoft.com/office/drawing/2014/main" id="{D62CFD50-2E8A-A8CE-F36E-B905028AA831}"/>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5" name="Oval 2011">
                    <a:extLst>
                      <a:ext uri="{FF2B5EF4-FFF2-40B4-BE49-F238E27FC236}">
                        <a16:creationId xmlns:a16="http://schemas.microsoft.com/office/drawing/2014/main" id="{60D4BCA6-4129-F39B-8624-01FF47AA56B0}"/>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78" name="Group 1974">
                  <a:extLst>
                    <a:ext uri="{FF2B5EF4-FFF2-40B4-BE49-F238E27FC236}">
                      <a16:creationId xmlns:a16="http://schemas.microsoft.com/office/drawing/2014/main" id="{A47C738C-7599-BC8D-7C49-A61ED9741458}"/>
                    </a:ext>
                  </a:extLst>
                </p:cNvPr>
                <p:cNvGrpSpPr/>
                <p:nvPr/>
              </p:nvGrpSpPr>
              <p:grpSpPr>
                <a:xfrm rot="6450322">
                  <a:off x="2305731" y="6134154"/>
                  <a:ext cx="329721" cy="329721"/>
                  <a:chOff x="1646931" y="3316458"/>
                  <a:chExt cx="345932" cy="345932"/>
                </a:xfrm>
              </p:grpSpPr>
              <p:grpSp>
                <p:nvGrpSpPr>
                  <p:cNvPr id="209" name="Group 2005">
                    <a:extLst>
                      <a:ext uri="{FF2B5EF4-FFF2-40B4-BE49-F238E27FC236}">
                        <a16:creationId xmlns:a16="http://schemas.microsoft.com/office/drawing/2014/main" id="{DD86F22B-8CD0-73CE-ACE4-EB8C7F3CEFDA}"/>
                      </a:ext>
                    </a:extLst>
                  </p:cNvPr>
                  <p:cNvGrpSpPr/>
                  <p:nvPr/>
                </p:nvGrpSpPr>
                <p:grpSpPr>
                  <a:xfrm>
                    <a:off x="1692510" y="3345242"/>
                    <a:ext cx="266700" cy="264255"/>
                    <a:chOff x="5126355" y="2362200"/>
                    <a:chExt cx="266700" cy="264255"/>
                  </a:xfrm>
                </p:grpSpPr>
                <p:sp>
                  <p:nvSpPr>
                    <p:cNvPr id="211" name="Oval 2007">
                      <a:extLst>
                        <a:ext uri="{FF2B5EF4-FFF2-40B4-BE49-F238E27FC236}">
                          <a16:creationId xmlns:a16="http://schemas.microsoft.com/office/drawing/2014/main" id="{C15EED6B-38B3-5F04-5C5E-B33F84C03FF0}"/>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008">
                      <a:extLst>
                        <a:ext uri="{FF2B5EF4-FFF2-40B4-BE49-F238E27FC236}">
                          <a16:creationId xmlns:a16="http://schemas.microsoft.com/office/drawing/2014/main" id="{9B554E5B-09B4-B104-D5C6-C40A5FF4AF2A}"/>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009">
                      <a:extLst>
                        <a:ext uri="{FF2B5EF4-FFF2-40B4-BE49-F238E27FC236}">
                          <a16:creationId xmlns:a16="http://schemas.microsoft.com/office/drawing/2014/main" id="{AED9C668-79DC-A891-693D-2BCE0E459107}"/>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0" name="Oval 2006">
                    <a:extLst>
                      <a:ext uri="{FF2B5EF4-FFF2-40B4-BE49-F238E27FC236}">
                        <a16:creationId xmlns:a16="http://schemas.microsoft.com/office/drawing/2014/main" id="{EC787EAE-9F4E-2009-2302-01823493ABD8}"/>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79" name="Group 1975">
                  <a:extLst>
                    <a:ext uri="{FF2B5EF4-FFF2-40B4-BE49-F238E27FC236}">
                      <a16:creationId xmlns:a16="http://schemas.microsoft.com/office/drawing/2014/main" id="{E1463C33-60BC-C703-B2ED-A89864A168DA}"/>
                    </a:ext>
                  </a:extLst>
                </p:cNvPr>
                <p:cNvGrpSpPr/>
                <p:nvPr/>
              </p:nvGrpSpPr>
              <p:grpSpPr>
                <a:xfrm rot="6450322">
                  <a:off x="1973858" y="5828717"/>
                  <a:ext cx="329721" cy="329721"/>
                  <a:chOff x="1646931" y="3316458"/>
                  <a:chExt cx="345932" cy="345932"/>
                </a:xfrm>
              </p:grpSpPr>
              <p:grpSp>
                <p:nvGrpSpPr>
                  <p:cNvPr id="204" name="Group 2000">
                    <a:extLst>
                      <a:ext uri="{FF2B5EF4-FFF2-40B4-BE49-F238E27FC236}">
                        <a16:creationId xmlns:a16="http://schemas.microsoft.com/office/drawing/2014/main" id="{501FF2C9-2855-782C-DA8C-C5742E45CF3B}"/>
                      </a:ext>
                    </a:extLst>
                  </p:cNvPr>
                  <p:cNvGrpSpPr/>
                  <p:nvPr/>
                </p:nvGrpSpPr>
                <p:grpSpPr>
                  <a:xfrm>
                    <a:off x="1692510" y="3345242"/>
                    <a:ext cx="266700" cy="264255"/>
                    <a:chOff x="5126355" y="2362200"/>
                    <a:chExt cx="266700" cy="264255"/>
                  </a:xfrm>
                </p:grpSpPr>
                <p:sp>
                  <p:nvSpPr>
                    <p:cNvPr id="206" name="Oval 2002">
                      <a:extLst>
                        <a:ext uri="{FF2B5EF4-FFF2-40B4-BE49-F238E27FC236}">
                          <a16:creationId xmlns:a16="http://schemas.microsoft.com/office/drawing/2014/main" id="{E35908DA-5615-97EE-6CE4-29227019F1FD}"/>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03">
                      <a:extLst>
                        <a:ext uri="{FF2B5EF4-FFF2-40B4-BE49-F238E27FC236}">
                          <a16:creationId xmlns:a16="http://schemas.microsoft.com/office/drawing/2014/main" id="{463558E0-BB43-5F3E-6930-EB146EB3DBDB}"/>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04">
                      <a:extLst>
                        <a:ext uri="{FF2B5EF4-FFF2-40B4-BE49-F238E27FC236}">
                          <a16:creationId xmlns:a16="http://schemas.microsoft.com/office/drawing/2014/main" id="{C1DF104F-2E34-48B2-64E8-5FA60A8EC7C1}"/>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5" name="Oval 2001">
                    <a:extLst>
                      <a:ext uri="{FF2B5EF4-FFF2-40B4-BE49-F238E27FC236}">
                        <a16:creationId xmlns:a16="http://schemas.microsoft.com/office/drawing/2014/main" id="{70F695D1-4E24-37E1-65A0-92DC536117B7}"/>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80" name="Group 1976">
                  <a:extLst>
                    <a:ext uri="{FF2B5EF4-FFF2-40B4-BE49-F238E27FC236}">
                      <a16:creationId xmlns:a16="http://schemas.microsoft.com/office/drawing/2014/main" id="{5215F17C-38DC-285E-EACC-D8D17C2184C4}"/>
                    </a:ext>
                  </a:extLst>
                </p:cNvPr>
                <p:cNvGrpSpPr/>
                <p:nvPr/>
              </p:nvGrpSpPr>
              <p:grpSpPr>
                <a:xfrm rot="20609094">
                  <a:off x="2201456" y="5874468"/>
                  <a:ext cx="329721" cy="329721"/>
                  <a:chOff x="1646931" y="3316458"/>
                  <a:chExt cx="345932" cy="345932"/>
                </a:xfrm>
              </p:grpSpPr>
              <p:grpSp>
                <p:nvGrpSpPr>
                  <p:cNvPr id="199" name="Group 1995">
                    <a:extLst>
                      <a:ext uri="{FF2B5EF4-FFF2-40B4-BE49-F238E27FC236}">
                        <a16:creationId xmlns:a16="http://schemas.microsoft.com/office/drawing/2014/main" id="{EB551B71-9E75-2D79-A013-FA8E0C21437B}"/>
                      </a:ext>
                    </a:extLst>
                  </p:cNvPr>
                  <p:cNvGrpSpPr/>
                  <p:nvPr/>
                </p:nvGrpSpPr>
                <p:grpSpPr>
                  <a:xfrm>
                    <a:off x="1692510" y="3345242"/>
                    <a:ext cx="266700" cy="264255"/>
                    <a:chOff x="5126355" y="2362200"/>
                    <a:chExt cx="266700" cy="264255"/>
                  </a:xfrm>
                </p:grpSpPr>
                <p:sp>
                  <p:nvSpPr>
                    <p:cNvPr id="201" name="Oval 1997">
                      <a:extLst>
                        <a:ext uri="{FF2B5EF4-FFF2-40B4-BE49-F238E27FC236}">
                          <a16:creationId xmlns:a16="http://schemas.microsoft.com/office/drawing/2014/main" id="{2725001C-47A7-B6C6-3CF1-B765D6554246}"/>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1998">
                      <a:extLst>
                        <a:ext uri="{FF2B5EF4-FFF2-40B4-BE49-F238E27FC236}">
                          <a16:creationId xmlns:a16="http://schemas.microsoft.com/office/drawing/2014/main" id="{A5AF9A7A-2701-ADCA-357B-F4BFABEB93CB}"/>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1999">
                      <a:extLst>
                        <a:ext uri="{FF2B5EF4-FFF2-40B4-BE49-F238E27FC236}">
                          <a16:creationId xmlns:a16="http://schemas.microsoft.com/office/drawing/2014/main" id="{B7209C26-30B7-7314-B6C1-2447C39A5ECB}"/>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0" name="Oval 1996">
                    <a:extLst>
                      <a:ext uri="{FF2B5EF4-FFF2-40B4-BE49-F238E27FC236}">
                        <a16:creationId xmlns:a16="http://schemas.microsoft.com/office/drawing/2014/main" id="{A9353172-9E24-D3E9-27DE-DC53A82DF3B5}"/>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81" name="Group 1977">
                  <a:extLst>
                    <a:ext uri="{FF2B5EF4-FFF2-40B4-BE49-F238E27FC236}">
                      <a16:creationId xmlns:a16="http://schemas.microsoft.com/office/drawing/2014/main" id="{756D8468-0EA7-B178-0C6F-7DB054A8695F}"/>
                    </a:ext>
                  </a:extLst>
                </p:cNvPr>
                <p:cNvGrpSpPr/>
                <p:nvPr/>
              </p:nvGrpSpPr>
              <p:grpSpPr>
                <a:xfrm rot="6533535">
                  <a:off x="2399303" y="5765334"/>
                  <a:ext cx="329721" cy="329721"/>
                  <a:chOff x="1646931" y="3316458"/>
                  <a:chExt cx="345932" cy="345932"/>
                </a:xfrm>
              </p:grpSpPr>
              <p:grpSp>
                <p:nvGrpSpPr>
                  <p:cNvPr id="194" name="Group 1990">
                    <a:extLst>
                      <a:ext uri="{FF2B5EF4-FFF2-40B4-BE49-F238E27FC236}">
                        <a16:creationId xmlns:a16="http://schemas.microsoft.com/office/drawing/2014/main" id="{659A01BF-13CE-D160-4D43-97750F4C8240}"/>
                      </a:ext>
                    </a:extLst>
                  </p:cNvPr>
                  <p:cNvGrpSpPr/>
                  <p:nvPr/>
                </p:nvGrpSpPr>
                <p:grpSpPr>
                  <a:xfrm>
                    <a:off x="1692510" y="3345242"/>
                    <a:ext cx="266700" cy="264255"/>
                    <a:chOff x="5126355" y="2362200"/>
                    <a:chExt cx="266700" cy="264255"/>
                  </a:xfrm>
                </p:grpSpPr>
                <p:sp>
                  <p:nvSpPr>
                    <p:cNvPr id="196" name="Oval 1992">
                      <a:extLst>
                        <a:ext uri="{FF2B5EF4-FFF2-40B4-BE49-F238E27FC236}">
                          <a16:creationId xmlns:a16="http://schemas.microsoft.com/office/drawing/2014/main" id="{2B273AB0-292D-06B1-0349-D39B07040B84}"/>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93">
                      <a:extLst>
                        <a:ext uri="{FF2B5EF4-FFF2-40B4-BE49-F238E27FC236}">
                          <a16:creationId xmlns:a16="http://schemas.microsoft.com/office/drawing/2014/main" id="{45B6991B-BA50-3457-7066-1E1B99F6583D}"/>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94">
                      <a:extLst>
                        <a:ext uri="{FF2B5EF4-FFF2-40B4-BE49-F238E27FC236}">
                          <a16:creationId xmlns:a16="http://schemas.microsoft.com/office/drawing/2014/main" id="{5B80C320-474E-F1B4-932A-C9B6B13E0EC6}"/>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5" name="Oval 1991">
                    <a:extLst>
                      <a:ext uri="{FF2B5EF4-FFF2-40B4-BE49-F238E27FC236}">
                        <a16:creationId xmlns:a16="http://schemas.microsoft.com/office/drawing/2014/main" id="{E3B3A9F4-26C9-A743-2446-874CE578EDC1}"/>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82" name="Group 1978">
                  <a:extLst>
                    <a:ext uri="{FF2B5EF4-FFF2-40B4-BE49-F238E27FC236}">
                      <a16:creationId xmlns:a16="http://schemas.microsoft.com/office/drawing/2014/main" id="{13BA9CD2-4A10-3F5C-1C03-E3D7BBE42701}"/>
                    </a:ext>
                  </a:extLst>
                </p:cNvPr>
                <p:cNvGrpSpPr/>
                <p:nvPr/>
              </p:nvGrpSpPr>
              <p:grpSpPr>
                <a:xfrm rot="20609094">
                  <a:off x="1748776" y="5708566"/>
                  <a:ext cx="329721" cy="329721"/>
                  <a:chOff x="1646931" y="3316458"/>
                  <a:chExt cx="345932" cy="345932"/>
                </a:xfrm>
              </p:grpSpPr>
              <p:grpSp>
                <p:nvGrpSpPr>
                  <p:cNvPr id="189" name="Group 1985">
                    <a:extLst>
                      <a:ext uri="{FF2B5EF4-FFF2-40B4-BE49-F238E27FC236}">
                        <a16:creationId xmlns:a16="http://schemas.microsoft.com/office/drawing/2014/main" id="{086B5F78-25F5-2474-ABAB-CC1E00D00DDF}"/>
                      </a:ext>
                    </a:extLst>
                  </p:cNvPr>
                  <p:cNvGrpSpPr/>
                  <p:nvPr/>
                </p:nvGrpSpPr>
                <p:grpSpPr>
                  <a:xfrm>
                    <a:off x="1692510" y="3345242"/>
                    <a:ext cx="266700" cy="264255"/>
                    <a:chOff x="5126355" y="2362200"/>
                    <a:chExt cx="266700" cy="264255"/>
                  </a:xfrm>
                </p:grpSpPr>
                <p:sp>
                  <p:nvSpPr>
                    <p:cNvPr id="191" name="Oval 1987">
                      <a:extLst>
                        <a:ext uri="{FF2B5EF4-FFF2-40B4-BE49-F238E27FC236}">
                          <a16:creationId xmlns:a16="http://schemas.microsoft.com/office/drawing/2014/main" id="{48B259D4-85DD-333E-7023-0C28498CE591}"/>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2" name="Oval 1988">
                      <a:extLst>
                        <a:ext uri="{FF2B5EF4-FFF2-40B4-BE49-F238E27FC236}">
                          <a16:creationId xmlns:a16="http://schemas.microsoft.com/office/drawing/2014/main" id="{3697D781-9339-0BD7-001C-52657E6FD42A}"/>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3" name="Oval 1989">
                      <a:extLst>
                        <a:ext uri="{FF2B5EF4-FFF2-40B4-BE49-F238E27FC236}">
                          <a16:creationId xmlns:a16="http://schemas.microsoft.com/office/drawing/2014/main" id="{70958002-FB48-4BFA-DD38-518256CBB713}"/>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90" name="Oval 1986">
                    <a:extLst>
                      <a:ext uri="{FF2B5EF4-FFF2-40B4-BE49-F238E27FC236}">
                        <a16:creationId xmlns:a16="http://schemas.microsoft.com/office/drawing/2014/main" id="{4B593E2E-CCD3-6A32-8D95-2E50C8519424}"/>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b="1"/>
                  </a:p>
                </p:txBody>
              </p:sp>
            </p:grpSp>
            <p:grpSp>
              <p:nvGrpSpPr>
                <p:cNvPr id="183" name="Group 1979">
                  <a:extLst>
                    <a:ext uri="{FF2B5EF4-FFF2-40B4-BE49-F238E27FC236}">
                      <a16:creationId xmlns:a16="http://schemas.microsoft.com/office/drawing/2014/main" id="{A5339967-C036-6667-7896-8628FA48CC17}"/>
                    </a:ext>
                  </a:extLst>
                </p:cNvPr>
                <p:cNvGrpSpPr/>
                <p:nvPr/>
              </p:nvGrpSpPr>
              <p:grpSpPr>
                <a:xfrm rot="20609094">
                  <a:off x="1721969" y="5908897"/>
                  <a:ext cx="329721" cy="329721"/>
                  <a:chOff x="1646931" y="3316458"/>
                  <a:chExt cx="345932" cy="345932"/>
                </a:xfrm>
              </p:grpSpPr>
              <p:grpSp>
                <p:nvGrpSpPr>
                  <p:cNvPr id="184" name="Group 1980">
                    <a:extLst>
                      <a:ext uri="{FF2B5EF4-FFF2-40B4-BE49-F238E27FC236}">
                        <a16:creationId xmlns:a16="http://schemas.microsoft.com/office/drawing/2014/main" id="{32E8754E-FF55-3105-6769-E601B6A2E6C2}"/>
                      </a:ext>
                    </a:extLst>
                  </p:cNvPr>
                  <p:cNvGrpSpPr/>
                  <p:nvPr/>
                </p:nvGrpSpPr>
                <p:grpSpPr>
                  <a:xfrm>
                    <a:off x="1692510" y="3345242"/>
                    <a:ext cx="266700" cy="264255"/>
                    <a:chOff x="5126355" y="2362200"/>
                    <a:chExt cx="266700" cy="264255"/>
                  </a:xfrm>
                </p:grpSpPr>
                <p:sp>
                  <p:nvSpPr>
                    <p:cNvPr id="186" name="Oval 1982">
                      <a:extLst>
                        <a:ext uri="{FF2B5EF4-FFF2-40B4-BE49-F238E27FC236}">
                          <a16:creationId xmlns:a16="http://schemas.microsoft.com/office/drawing/2014/main" id="{BBE8B9A4-F003-30E7-5B94-0F1C665F5254}"/>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7" name="Oval 1983">
                      <a:extLst>
                        <a:ext uri="{FF2B5EF4-FFF2-40B4-BE49-F238E27FC236}">
                          <a16:creationId xmlns:a16="http://schemas.microsoft.com/office/drawing/2014/main" id="{BA49CEFB-93E2-F37D-2A75-9CF87CE514ED}"/>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8" name="Oval 1984">
                      <a:extLst>
                        <a:ext uri="{FF2B5EF4-FFF2-40B4-BE49-F238E27FC236}">
                          <a16:creationId xmlns:a16="http://schemas.microsoft.com/office/drawing/2014/main" id="{34F62CFF-134E-6DED-83F1-2818E14E7C20}"/>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85" name="Oval 1981">
                    <a:extLst>
                      <a:ext uri="{FF2B5EF4-FFF2-40B4-BE49-F238E27FC236}">
                        <a16:creationId xmlns:a16="http://schemas.microsoft.com/office/drawing/2014/main" id="{9D3D862D-5CDC-9F79-2F1D-0D59F0FD7941}"/>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b="1"/>
                  </a:p>
                </p:txBody>
              </p:sp>
            </p:grpSp>
          </p:grpSp>
          <p:sp>
            <p:nvSpPr>
              <p:cNvPr id="162" name="Arrow: Right 7">
                <a:extLst>
                  <a:ext uri="{FF2B5EF4-FFF2-40B4-BE49-F238E27FC236}">
                    <a16:creationId xmlns:a16="http://schemas.microsoft.com/office/drawing/2014/main" id="{1DA2511E-43CE-92E0-41BE-BAFC0AC6E59C}"/>
                  </a:ext>
                </a:extLst>
              </p:cNvPr>
              <p:cNvSpPr/>
              <p:nvPr/>
            </p:nvSpPr>
            <p:spPr>
              <a:xfrm rot="10800000">
                <a:off x="5815982" y="5811557"/>
                <a:ext cx="106504" cy="229934"/>
              </a:xfrm>
              <a:prstGeom prst="rightArrow">
                <a:avLst>
                  <a:gd name="adj1" fmla="val 50000"/>
                  <a:gd name="adj2"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833">
              <a:extLst>
                <a:ext uri="{FF2B5EF4-FFF2-40B4-BE49-F238E27FC236}">
                  <a16:creationId xmlns:a16="http://schemas.microsoft.com/office/drawing/2014/main" id="{5BF7D005-DBAA-2EAE-9584-58469F8B3CCF}"/>
                </a:ext>
              </a:extLst>
            </p:cNvPr>
            <p:cNvGrpSpPr/>
            <p:nvPr/>
          </p:nvGrpSpPr>
          <p:grpSpPr>
            <a:xfrm rot="10800000">
              <a:off x="7921522" y="5960607"/>
              <a:ext cx="507357" cy="405543"/>
              <a:chOff x="5815982" y="5724144"/>
              <a:chExt cx="507357" cy="405543"/>
            </a:xfrm>
          </p:grpSpPr>
          <p:grpSp>
            <p:nvGrpSpPr>
              <p:cNvPr id="18" name="Group 1834">
                <a:extLst>
                  <a:ext uri="{FF2B5EF4-FFF2-40B4-BE49-F238E27FC236}">
                    <a16:creationId xmlns:a16="http://schemas.microsoft.com/office/drawing/2014/main" id="{3D98DDFB-91D2-7C92-DFB9-2C3076420B83}"/>
                  </a:ext>
                </a:extLst>
              </p:cNvPr>
              <p:cNvGrpSpPr/>
              <p:nvPr/>
            </p:nvGrpSpPr>
            <p:grpSpPr>
              <a:xfrm>
                <a:off x="5930575" y="5724144"/>
                <a:ext cx="392764" cy="405543"/>
                <a:chOff x="1719786" y="5529204"/>
                <a:chExt cx="1024516" cy="1051942"/>
              </a:xfrm>
            </p:grpSpPr>
            <p:grpSp>
              <p:nvGrpSpPr>
                <p:cNvPr id="21" name="Group 1836">
                  <a:extLst>
                    <a:ext uri="{FF2B5EF4-FFF2-40B4-BE49-F238E27FC236}">
                      <a16:creationId xmlns:a16="http://schemas.microsoft.com/office/drawing/2014/main" id="{7B7A2FCE-9D59-7D88-BFAE-952BF503DF8D}"/>
                    </a:ext>
                  </a:extLst>
                </p:cNvPr>
                <p:cNvGrpSpPr/>
                <p:nvPr/>
              </p:nvGrpSpPr>
              <p:grpSpPr>
                <a:xfrm rot="1168995">
                  <a:off x="1853159" y="5607046"/>
                  <a:ext cx="329721" cy="329721"/>
                  <a:chOff x="1646931" y="3316458"/>
                  <a:chExt cx="345932" cy="345932"/>
                </a:xfrm>
              </p:grpSpPr>
              <p:grpSp>
                <p:nvGrpSpPr>
                  <p:cNvPr id="156" name="Group 1952">
                    <a:extLst>
                      <a:ext uri="{FF2B5EF4-FFF2-40B4-BE49-F238E27FC236}">
                        <a16:creationId xmlns:a16="http://schemas.microsoft.com/office/drawing/2014/main" id="{E810AD9D-2197-1499-6C67-77E825A366E7}"/>
                      </a:ext>
                    </a:extLst>
                  </p:cNvPr>
                  <p:cNvGrpSpPr/>
                  <p:nvPr/>
                </p:nvGrpSpPr>
                <p:grpSpPr>
                  <a:xfrm>
                    <a:off x="1692510" y="3345242"/>
                    <a:ext cx="266700" cy="264255"/>
                    <a:chOff x="5126355" y="2362200"/>
                    <a:chExt cx="266700" cy="264255"/>
                  </a:xfrm>
                </p:grpSpPr>
                <p:sp>
                  <p:nvSpPr>
                    <p:cNvPr id="158" name="Oval 1954">
                      <a:extLst>
                        <a:ext uri="{FF2B5EF4-FFF2-40B4-BE49-F238E27FC236}">
                          <a16:creationId xmlns:a16="http://schemas.microsoft.com/office/drawing/2014/main" id="{4D0709E0-4F63-2C2B-AF5F-5F730B141BA9}"/>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955">
                      <a:extLst>
                        <a:ext uri="{FF2B5EF4-FFF2-40B4-BE49-F238E27FC236}">
                          <a16:creationId xmlns:a16="http://schemas.microsoft.com/office/drawing/2014/main" id="{DC32B631-9EB3-429E-5B59-E92822FE88BB}"/>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956">
                      <a:extLst>
                        <a:ext uri="{FF2B5EF4-FFF2-40B4-BE49-F238E27FC236}">
                          <a16:creationId xmlns:a16="http://schemas.microsoft.com/office/drawing/2014/main" id="{1B04E2DE-3D2C-C9B7-BDE4-D6A6B22865F8}"/>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7" name="Oval 1953">
                    <a:extLst>
                      <a:ext uri="{FF2B5EF4-FFF2-40B4-BE49-F238E27FC236}">
                        <a16:creationId xmlns:a16="http://schemas.microsoft.com/office/drawing/2014/main" id="{69A94CFA-8758-3A9F-47AB-774555834C6D}"/>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23" name="Group 1837">
                  <a:extLst>
                    <a:ext uri="{FF2B5EF4-FFF2-40B4-BE49-F238E27FC236}">
                      <a16:creationId xmlns:a16="http://schemas.microsoft.com/office/drawing/2014/main" id="{52F77B8D-A7A4-D375-9F14-2AFFF62051D3}"/>
                    </a:ext>
                  </a:extLst>
                </p:cNvPr>
                <p:cNvGrpSpPr/>
                <p:nvPr/>
              </p:nvGrpSpPr>
              <p:grpSpPr>
                <a:xfrm rot="5400000">
                  <a:off x="2081664" y="5529408"/>
                  <a:ext cx="329721" cy="329721"/>
                  <a:chOff x="1646931" y="3316458"/>
                  <a:chExt cx="345932" cy="345932"/>
                </a:xfrm>
              </p:grpSpPr>
              <p:grpSp>
                <p:nvGrpSpPr>
                  <p:cNvPr id="151" name="Group 1947">
                    <a:extLst>
                      <a:ext uri="{FF2B5EF4-FFF2-40B4-BE49-F238E27FC236}">
                        <a16:creationId xmlns:a16="http://schemas.microsoft.com/office/drawing/2014/main" id="{9D86C552-7691-F52B-C28E-A08E9EA6C11F}"/>
                      </a:ext>
                    </a:extLst>
                  </p:cNvPr>
                  <p:cNvGrpSpPr/>
                  <p:nvPr/>
                </p:nvGrpSpPr>
                <p:grpSpPr>
                  <a:xfrm>
                    <a:off x="1692510" y="3345242"/>
                    <a:ext cx="266700" cy="264255"/>
                    <a:chOff x="5126355" y="2362200"/>
                    <a:chExt cx="266700" cy="264255"/>
                  </a:xfrm>
                </p:grpSpPr>
                <p:sp>
                  <p:nvSpPr>
                    <p:cNvPr id="153" name="Oval 1949">
                      <a:extLst>
                        <a:ext uri="{FF2B5EF4-FFF2-40B4-BE49-F238E27FC236}">
                          <a16:creationId xmlns:a16="http://schemas.microsoft.com/office/drawing/2014/main" id="{06F54864-DDAB-1493-453D-7529F8A0FBC9}"/>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950">
                      <a:extLst>
                        <a:ext uri="{FF2B5EF4-FFF2-40B4-BE49-F238E27FC236}">
                          <a16:creationId xmlns:a16="http://schemas.microsoft.com/office/drawing/2014/main" id="{15A7999C-16F1-098C-CC72-0945AF440B32}"/>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951">
                      <a:extLst>
                        <a:ext uri="{FF2B5EF4-FFF2-40B4-BE49-F238E27FC236}">
                          <a16:creationId xmlns:a16="http://schemas.microsoft.com/office/drawing/2014/main" id="{2E93638C-1CF2-740E-49C1-4D3BCC3BB68C}"/>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2" name="Oval 1948">
                    <a:extLst>
                      <a:ext uri="{FF2B5EF4-FFF2-40B4-BE49-F238E27FC236}">
                        <a16:creationId xmlns:a16="http://schemas.microsoft.com/office/drawing/2014/main" id="{E2A97F32-3A6D-0B42-295C-F268BFA0E7CE}"/>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24" name="Group 1838">
                  <a:extLst>
                    <a:ext uri="{FF2B5EF4-FFF2-40B4-BE49-F238E27FC236}">
                      <a16:creationId xmlns:a16="http://schemas.microsoft.com/office/drawing/2014/main" id="{58E83FF0-95CD-57A8-2454-0DB04F92E493}"/>
                    </a:ext>
                  </a:extLst>
                </p:cNvPr>
                <p:cNvGrpSpPr/>
                <p:nvPr/>
              </p:nvGrpSpPr>
              <p:grpSpPr>
                <a:xfrm rot="8506369">
                  <a:off x="2302595" y="5629044"/>
                  <a:ext cx="329721" cy="329721"/>
                  <a:chOff x="1646931" y="3316458"/>
                  <a:chExt cx="345932" cy="345932"/>
                </a:xfrm>
              </p:grpSpPr>
              <p:grpSp>
                <p:nvGrpSpPr>
                  <p:cNvPr id="146" name="Group 1942">
                    <a:extLst>
                      <a:ext uri="{FF2B5EF4-FFF2-40B4-BE49-F238E27FC236}">
                        <a16:creationId xmlns:a16="http://schemas.microsoft.com/office/drawing/2014/main" id="{BF73AC5E-7851-4E3D-FED1-960C25FC32F5}"/>
                      </a:ext>
                    </a:extLst>
                  </p:cNvPr>
                  <p:cNvGrpSpPr/>
                  <p:nvPr/>
                </p:nvGrpSpPr>
                <p:grpSpPr>
                  <a:xfrm>
                    <a:off x="1692510" y="3345242"/>
                    <a:ext cx="266700" cy="264255"/>
                    <a:chOff x="5126355" y="2362200"/>
                    <a:chExt cx="266700" cy="264255"/>
                  </a:xfrm>
                </p:grpSpPr>
                <p:sp>
                  <p:nvSpPr>
                    <p:cNvPr id="148" name="Oval 1944">
                      <a:extLst>
                        <a:ext uri="{FF2B5EF4-FFF2-40B4-BE49-F238E27FC236}">
                          <a16:creationId xmlns:a16="http://schemas.microsoft.com/office/drawing/2014/main" id="{B92602AC-8A2C-ADCB-50FE-D4590352CEFA}"/>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945">
                      <a:extLst>
                        <a:ext uri="{FF2B5EF4-FFF2-40B4-BE49-F238E27FC236}">
                          <a16:creationId xmlns:a16="http://schemas.microsoft.com/office/drawing/2014/main" id="{D1E22B2A-4199-A2DA-AD2A-208FCC531949}"/>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946">
                      <a:extLst>
                        <a:ext uri="{FF2B5EF4-FFF2-40B4-BE49-F238E27FC236}">
                          <a16:creationId xmlns:a16="http://schemas.microsoft.com/office/drawing/2014/main" id="{63F51B88-B14C-F45E-3084-1309B0D35C7C}"/>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 name="Oval 1943">
                    <a:extLst>
                      <a:ext uri="{FF2B5EF4-FFF2-40B4-BE49-F238E27FC236}">
                        <a16:creationId xmlns:a16="http://schemas.microsoft.com/office/drawing/2014/main" id="{7514EF1B-180B-235D-ED67-18B4B2AD32C4}"/>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27" name="Group 1839">
                  <a:extLst>
                    <a:ext uri="{FF2B5EF4-FFF2-40B4-BE49-F238E27FC236}">
                      <a16:creationId xmlns:a16="http://schemas.microsoft.com/office/drawing/2014/main" id="{42EBF5DE-6EED-4D64-01CD-4C4E8013FC61}"/>
                    </a:ext>
                  </a:extLst>
                </p:cNvPr>
                <p:cNvGrpSpPr/>
                <p:nvPr/>
              </p:nvGrpSpPr>
              <p:grpSpPr>
                <a:xfrm rot="13366124">
                  <a:off x="2060730" y="5811761"/>
                  <a:ext cx="329721" cy="329721"/>
                  <a:chOff x="1646931" y="3316458"/>
                  <a:chExt cx="345932" cy="345932"/>
                </a:xfrm>
              </p:grpSpPr>
              <p:grpSp>
                <p:nvGrpSpPr>
                  <p:cNvPr id="141" name="Group 1937">
                    <a:extLst>
                      <a:ext uri="{FF2B5EF4-FFF2-40B4-BE49-F238E27FC236}">
                        <a16:creationId xmlns:a16="http://schemas.microsoft.com/office/drawing/2014/main" id="{D8BC4D0C-C04D-7F0A-D4EA-8CF019EF076F}"/>
                      </a:ext>
                    </a:extLst>
                  </p:cNvPr>
                  <p:cNvGrpSpPr/>
                  <p:nvPr/>
                </p:nvGrpSpPr>
                <p:grpSpPr>
                  <a:xfrm>
                    <a:off x="1692510" y="3345242"/>
                    <a:ext cx="266700" cy="264255"/>
                    <a:chOff x="5126355" y="2362200"/>
                    <a:chExt cx="266700" cy="264255"/>
                  </a:xfrm>
                </p:grpSpPr>
                <p:sp>
                  <p:nvSpPr>
                    <p:cNvPr id="143" name="Oval 1939">
                      <a:extLst>
                        <a:ext uri="{FF2B5EF4-FFF2-40B4-BE49-F238E27FC236}">
                          <a16:creationId xmlns:a16="http://schemas.microsoft.com/office/drawing/2014/main" id="{18494AF8-83BC-E69E-1EA4-ABB89E7C66FE}"/>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940">
                      <a:extLst>
                        <a:ext uri="{FF2B5EF4-FFF2-40B4-BE49-F238E27FC236}">
                          <a16:creationId xmlns:a16="http://schemas.microsoft.com/office/drawing/2014/main" id="{A94DA4E2-753B-8592-8528-9022CB0B2F3B}"/>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941">
                      <a:extLst>
                        <a:ext uri="{FF2B5EF4-FFF2-40B4-BE49-F238E27FC236}">
                          <a16:creationId xmlns:a16="http://schemas.microsoft.com/office/drawing/2014/main" id="{C88B014F-1939-D9A2-6747-4B270F485322}"/>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2" name="Oval 1938">
                    <a:extLst>
                      <a:ext uri="{FF2B5EF4-FFF2-40B4-BE49-F238E27FC236}">
                        <a16:creationId xmlns:a16="http://schemas.microsoft.com/office/drawing/2014/main" id="{C7F2708F-1AD1-2761-E7A1-739728237907}"/>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29" name="Group 1840">
                  <a:extLst>
                    <a:ext uri="{FF2B5EF4-FFF2-40B4-BE49-F238E27FC236}">
                      <a16:creationId xmlns:a16="http://schemas.microsoft.com/office/drawing/2014/main" id="{E523AB8B-4D47-6BDD-2BAD-276D883E6195}"/>
                    </a:ext>
                  </a:extLst>
                </p:cNvPr>
                <p:cNvGrpSpPr/>
                <p:nvPr/>
              </p:nvGrpSpPr>
              <p:grpSpPr>
                <a:xfrm rot="430813">
                  <a:off x="2398236" y="5885174"/>
                  <a:ext cx="329721" cy="329721"/>
                  <a:chOff x="1646931" y="3316458"/>
                  <a:chExt cx="345932" cy="345932"/>
                </a:xfrm>
              </p:grpSpPr>
              <p:grpSp>
                <p:nvGrpSpPr>
                  <p:cNvPr id="136" name="Group 1932">
                    <a:extLst>
                      <a:ext uri="{FF2B5EF4-FFF2-40B4-BE49-F238E27FC236}">
                        <a16:creationId xmlns:a16="http://schemas.microsoft.com/office/drawing/2014/main" id="{8D2668F0-42E1-D37A-97D1-B59049E16583}"/>
                      </a:ext>
                    </a:extLst>
                  </p:cNvPr>
                  <p:cNvGrpSpPr/>
                  <p:nvPr/>
                </p:nvGrpSpPr>
                <p:grpSpPr>
                  <a:xfrm>
                    <a:off x="1692510" y="3345242"/>
                    <a:ext cx="266700" cy="264255"/>
                    <a:chOff x="5126355" y="2362200"/>
                    <a:chExt cx="266700" cy="264255"/>
                  </a:xfrm>
                </p:grpSpPr>
                <p:sp>
                  <p:nvSpPr>
                    <p:cNvPr id="138" name="Oval 1934">
                      <a:extLst>
                        <a:ext uri="{FF2B5EF4-FFF2-40B4-BE49-F238E27FC236}">
                          <a16:creationId xmlns:a16="http://schemas.microsoft.com/office/drawing/2014/main" id="{2714E557-8AB4-726F-4FD4-C9BC7E0C6572}"/>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935">
                      <a:extLst>
                        <a:ext uri="{FF2B5EF4-FFF2-40B4-BE49-F238E27FC236}">
                          <a16:creationId xmlns:a16="http://schemas.microsoft.com/office/drawing/2014/main" id="{7C14119A-845F-8C55-BD61-654435C6F573}"/>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936">
                      <a:extLst>
                        <a:ext uri="{FF2B5EF4-FFF2-40B4-BE49-F238E27FC236}">
                          <a16:creationId xmlns:a16="http://schemas.microsoft.com/office/drawing/2014/main" id="{383E4D74-F388-CB11-2E79-AC7B1480C596}"/>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Oval 1933">
                    <a:extLst>
                      <a:ext uri="{FF2B5EF4-FFF2-40B4-BE49-F238E27FC236}">
                        <a16:creationId xmlns:a16="http://schemas.microsoft.com/office/drawing/2014/main" id="{A69AD6EC-D135-5D25-DAFD-A1FC87EDDF25}"/>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30" name="Group 1841">
                  <a:extLst>
                    <a:ext uri="{FF2B5EF4-FFF2-40B4-BE49-F238E27FC236}">
                      <a16:creationId xmlns:a16="http://schemas.microsoft.com/office/drawing/2014/main" id="{D2E38259-D0DA-219B-FD28-FDAE376F3F14}"/>
                    </a:ext>
                  </a:extLst>
                </p:cNvPr>
                <p:cNvGrpSpPr/>
                <p:nvPr/>
              </p:nvGrpSpPr>
              <p:grpSpPr>
                <a:xfrm rot="7571225">
                  <a:off x="2214064" y="6044733"/>
                  <a:ext cx="329721" cy="329721"/>
                  <a:chOff x="1646931" y="3316458"/>
                  <a:chExt cx="345932" cy="345932"/>
                </a:xfrm>
              </p:grpSpPr>
              <p:grpSp>
                <p:nvGrpSpPr>
                  <p:cNvPr id="131" name="Group 1927">
                    <a:extLst>
                      <a:ext uri="{FF2B5EF4-FFF2-40B4-BE49-F238E27FC236}">
                        <a16:creationId xmlns:a16="http://schemas.microsoft.com/office/drawing/2014/main" id="{57096E34-C2AE-AB5E-1248-FC78AD00162D}"/>
                      </a:ext>
                    </a:extLst>
                  </p:cNvPr>
                  <p:cNvGrpSpPr/>
                  <p:nvPr/>
                </p:nvGrpSpPr>
                <p:grpSpPr>
                  <a:xfrm>
                    <a:off x="1692510" y="3345242"/>
                    <a:ext cx="266700" cy="264255"/>
                    <a:chOff x="5126355" y="2362200"/>
                    <a:chExt cx="266700" cy="264255"/>
                  </a:xfrm>
                </p:grpSpPr>
                <p:sp>
                  <p:nvSpPr>
                    <p:cNvPr id="133" name="Oval 1929">
                      <a:extLst>
                        <a:ext uri="{FF2B5EF4-FFF2-40B4-BE49-F238E27FC236}">
                          <a16:creationId xmlns:a16="http://schemas.microsoft.com/office/drawing/2014/main" id="{52D60172-CD5C-D4B4-5290-51F6AF58534C}"/>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930">
                      <a:extLst>
                        <a:ext uri="{FF2B5EF4-FFF2-40B4-BE49-F238E27FC236}">
                          <a16:creationId xmlns:a16="http://schemas.microsoft.com/office/drawing/2014/main" id="{8CB00A6C-CB04-258E-95A7-D1A623F765F3}"/>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931">
                      <a:extLst>
                        <a:ext uri="{FF2B5EF4-FFF2-40B4-BE49-F238E27FC236}">
                          <a16:creationId xmlns:a16="http://schemas.microsoft.com/office/drawing/2014/main" id="{89A236E2-9119-C446-C084-EDA8F5C97B29}"/>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2" name="Oval 1928">
                    <a:extLst>
                      <a:ext uri="{FF2B5EF4-FFF2-40B4-BE49-F238E27FC236}">
                        <a16:creationId xmlns:a16="http://schemas.microsoft.com/office/drawing/2014/main" id="{BEC29AAD-4A01-1C25-5A74-F564DAB3263B}"/>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32" name="Group 1842">
                  <a:extLst>
                    <a:ext uri="{FF2B5EF4-FFF2-40B4-BE49-F238E27FC236}">
                      <a16:creationId xmlns:a16="http://schemas.microsoft.com/office/drawing/2014/main" id="{7F0AA5CA-A50B-4DFD-2B7F-CD1C2EE1037D}"/>
                    </a:ext>
                  </a:extLst>
                </p:cNvPr>
                <p:cNvGrpSpPr/>
                <p:nvPr/>
              </p:nvGrpSpPr>
              <p:grpSpPr>
                <a:xfrm rot="4979498">
                  <a:off x="1722475" y="5817454"/>
                  <a:ext cx="329721" cy="329721"/>
                  <a:chOff x="1651267" y="3281190"/>
                  <a:chExt cx="345932" cy="345932"/>
                </a:xfrm>
              </p:grpSpPr>
              <p:grpSp>
                <p:nvGrpSpPr>
                  <p:cNvPr id="126" name="Group 1922">
                    <a:extLst>
                      <a:ext uri="{FF2B5EF4-FFF2-40B4-BE49-F238E27FC236}">
                        <a16:creationId xmlns:a16="http://schemas.microsoft.com/office/drawing/2014/main" id="{1E9DBC09-3DB5-512C-448B-295237E90BDF}"/>
                      </a:ext>
                    </a:extLst>
                  </p:cNvPr>
                  <p:cNvGrpSpPr/>
                  <p:nvPr/>
                </p:nvGrpSpPr>
                <p:grpSpPr>
                  <a:xfrm>
                    <a:off x="1692510" y="3345242"/>
                    <a:ext cx="266700" cy="264255"/>
                    <a:chOff x="5126355" y="2362200"/>
                    <a:chExt cx="266700" cy="264255"/>
                  </a:xfrm>
                </p:grpSpPr>
                <p:sp>
                  <p:nvSpPr>
                    <p:cNvPr id="128" name="Oval 1924">
                      <a:extLst>
                        <a:ext uri="{FF2B5EF4-FFF2-40B4-BE49-F238E27FC236}">
                          <a16:creationId xmlns:a16="http://schemas.microsoft.com/office/drawing/2014/main" id="{386BD688-8D5C-CB2C-12A9-A9509442374A}"/>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925">
                      <a:extLst>
                        <a:ext uri="{FF2B5EF4-FFF2-40B4-BE49-F238E27FC236}">
                          <a16:creationId xmlns:a16="http://schemas.microsoft.com/office/drawing/2014/main" id="{717022FC-3CBC-8E86-D18B-E3B2D97E32AA}"/>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926">
                      <a:extLst>
                        <a:ext uri="{FF2B5EF4-FFF2-40B4-BE49-F238E27FC236}">
                          <a16:creationId xmlns:a16="http://schemas.microsoft.com/office/drawing/2014/main" id="{340455F5-B212-15CA-722B-DF287568D62D}"/>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Oval 1923">
                    <a:extLst>
                      <a:ext uri="{FF2B5EF4-FFF2-40B4-BE49-F238E27FC236}">
                        <a16:creationId xmlns:a16="http://schemas.microsoft.com/office/drawing/2014/main" id="{AF4B7BC0-76B5-B776-030B-D15078C49255}"/>
                      </a:ext>
                    </a:extLst>
                  </p:cNvPr>
                  <p:cNvSpPr/>
                  <p:nvPr/>
                </p:nvSpPr>
                <p:spPr>
                  <a:xfrm>
                    <a:off x="1651267" y="3281190"/>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33" name="Group 1843">
                  <a:extLst>
                    <a:ext uri="{FF2B5EF4-FFF2-40B4-BE49-F238E27FC236}">
                      <a16:creationId xmlns:a16="http://schemas.microsoft.com/office/drawing/2014/main" id="{7BB0F372-DCB9-D36E-C54C-0B247734203A}"/>
                    </a:ext>
                  </a:extLst>
                </p:cNvPr>
                <p:cNvGrpSpPr/>
                <p:nvPr/>
              </p:nvGrpSpPr>
              <p:grpSpPr>
                <a:xfrm rot="4979498">
                  <a:off x="1833865" y="5986923"/>
                  <a:ext cx="329721" cy="329721"/>
                  <a:chOff x="1672143" y="3319557"/>
                  <a:chExt cx="345932" cy="345932"/>
                </a:xfrm>
              </p:grpSpPr>
              <p:grpSp>
                <p:nvGrpSpPr>
                  <p:cNvPr id="121" name="Group 1917">
                    <a:extLst>
                      <a:ext uri="{FF2B5EF4-FFF2-40B4-BE49-F238E27FC236}">
                        <a16:creationId xmlns:a16="http://schemas.microsoft.com/office/drawing/2014/main" id="{E943129B-6CEE-B49A-3D4D-9E7C4E524897}"/>
                      </a:ext>
                    </a:extLst>
                  </p:cNvPr>
                  <p:cNvGrpSpPr/>
                  <p:nvPr/>
                </p:nvGrpSpPr>
                <p:grpSpPr>
                  <a:xfrm>
                    <a:off x="1692510" y="3345242"/>
                    <a:ext cx="266700" cy="264255"/>
                    <a:chOff x="5126355" y="2362200"/>
                    <a:chExt cx="266700" cy="264255"/>
                  </a:xfrm>
                </p:grpSpPr>
                <p:sp>
                  <p:nvSpPr>
                    <p:cNvPr id="123" name="Oval 1919">
                      <a:extLst>
                        <a:ext uri="{FF2B5EF4-FFF2-40B4-BE49-F238E27FC236}">
                          <a16:creationId xmlns:a16="http://schemas.microsoft.com/office/drawing/2014/main" id="{157B784F-CC0A-D657-2A0F-AB21951BE6DD}"/>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920">
                      <a:extLst>
                        <a:ext uri="{FF2B5EF4-FFF2-40B4-BE49-F238E27FC236}">
                          <a16:creationId xmlns:a16="http://schemas.microsoft.com/office/drawing/2014/main" id="{61A5FB6E-084C-3101-663C-C2B1D9B11286}"/>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921">
                      <a:extLst>
                        <a:ext uri="{FF2B5EF4-FFF2-40B4-BE49-F238E27FC236}">
                          <a16:creationId xmlns:a16="http://schemas.microsoft.com/office/drawing/2014/main" id="{AC04F52D-C526-6185-2FD3-93D892490A55}"/>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Oval 1918">
                    <a:extLst>
                      <a:ext uri="{FF2B5EF4-FFF2-40B4-BE49-F238E27FC236}">
                        <a16:creationId xmlns:a16="http://schemas.microsoft.com/office/drawing/2014/main" id="{BD4FA934-B5D3-3B7B-BFB3-35555EA73E49}"/>
                      </a:ext>
                    </a:extLst>
                  </p:cNvPr>
                  <p:cNvSpPr/>
                  <p:nvPr/>
                </p:nvSpPr>
                <p:spPr>
                  <a:xfrm>
                    <a:off x="1672143" y="3319557"/>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34" name="Group 1844">
                  <a:extLst>
                    <a:ext uri="{FF2B5EF4-FFF2-40B4-BE49-F238E27FC236}">
                      <a16:creationId xmlns:a16="http://schemas.microsoft.com/office/drawing/2014/main" id="{C72F4481-AA61-F12D-4A0F-21D39A7DE3C5}"/>
                    </a:ext>
                  </a:extLst>
                </p:cNvPr>
                <p:cNvGrpSpPr/>
                <p:nvPr/>
              </p:nvGrpSpPr>
              <p:grpSpPr>
                <a:xfrm rot="4979498">
                  <a:off x="1924602" y="6228480"/>
                  <a:ext cx="329721" cy="329721"/>
                  <a:chOff x="1646931" y="3316458"/>
                  <a:chExt cx="345932" cy="345932"/>
                </a:xfrm>
              </p:grpSpPr>
              <p:grpSp>
                <p:nvGrpSpPr>
                  <p:cNvPr id="116" name="Group 1912">
                    <a:extLst>
                      <a:ext uri="{FF2B5EF4-FFF2-40B4-BE49-F238E27FC236}">
                        <a16:creationId xmlns:a16="http://schemas.microsoft.com/office/drawing/2014/main" id="{389F1588-F752-653E-FACC-9C84454BF805}"/>
                      </a:ext>
                    </a:extLst>
                  </p:cNvPr>
                  <p:cNvGrpSpPr/>
                  <p:nvPr/>
                </p:nvGrpSpPr>
                <p:grpSpPr>
                  <a:xfrm>
                    <a:off x="1692510" y="3345242"/>
                    <a:ext cx="266700" cy="264255"/>
                    <a:chOff x="5126355" y="2362200"/>
                    <a:chExt cx="266700" cy="264255"/>
                  </a:xfrm>
                </p:grpSpPr>
                <p:sp>
                  <p:nvSpPr>
                    <p:cNvPr id="118" name="Oval 1914">
                      <a:extLst>
                        <a:ext uri="{FF2B5EF4-FFF2-40B4-BE49-F238E27FC236}">
                          <a16:creationId xmlns:a16="http://schemas.microsoft.com/office/drawing/2014/main" id="{9FEFA7A8-3DA2-A305-4C85-DC5297D5B9F8}"/>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915">
                      <a:extLst>
                        <a:ext uri="{FF2B5EF4-FFF2-40B4-BE49-F238E27FC236}">
                          <a16:creationId xmlns:a16="http://schemas.microsoft.com/office/drawing/2014/main" id="{585900C3-BF1C-97E1-4F2F-7B2D99F4442E}"/>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916">
                      <a:extLst>
                        <a:ext uri="{FF2B5EF4-FFF2-40B4-BE49-F238E27FC236}">
                          <a16:creationId xmlns:a16="http://schemas.microsoft.com/office/drawing/2014/main" id="{B4B0712F-F7C4-FF30-08CA-1455B88C74D8}"/>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Oval 1913">
                    <a:extLst>
                      <a:ext uri="{FF2B5EF4-FFF2-40B4-BE49-F238E27FC236}">
                        <a16:creationId xmlns:a16="http://schemas.microsoft.com/office/drawing/2014/main" id="{B5C7830B-4EC6-9C36-2E63-0860BFD58DED}"/>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35" name="Group 1845">
                  <a:extLst>
                    <a:ext uri="{FF2B5EF4-FFF2-40B4-BE49-F238E27FC236}">
                      <a16:creationId xmlns:a16="http://schemas.microsoft.com/office/drawing/2014/main" id="{3C26A81A-09F4-2EFA-0DB2-DC57B2A7630F}"/>
                    </a:ext>
                  </a:extLst>
                </p:cNvPr>
                <p:cNvGrpSpPr/>
                <p:nvPr/>
              </p:nvGrpSpPr>
              <p:grpSpPr>
                <a:xfrm rot="4979498">
                  <a:off x="1761591" y="6044734"/>
                  <a:ext cx="329721" cy="329721"/>
                  <a:chOff x="1646931" y="3316458"/>
                  <a:chExt cx="345932" cy="345932"/>
                </a:xfrm>
              </p:grpSpPr>
              <p:grpSp>
                <p:nvGrpSpPr>
                  <p:cNvPr id="111" name="Group 1907">
                    <a:extLst>
                      <a:ext uri="{FF2B5EF4-FFF2-40B4-BE49-F238E27FC236}">
                        <a16:creationId xmlns:a16="http://schemas.microsoft.com/office/drawing/2014/main" id="{49A18C12-025A-DAAF-EF52-966A86198A23}"/>
                      </a:ext>
                    </a:extLst>
                  </p:cNvPr>
                  <p:cNvGrpSpPr/>
                  <p:nvPr/>
                </p:nvGrpSpPr>
                <p:grpSpPr>
                  <a:xfrm>
                    <a:off x="1692510" y="3345242"/>
                    <a:ext cx="266700" cy="264255"/>
                    <a:chOff x="5126355" y="2362200"/>
                    <a:chExt cx="266700" cy="264255"/>
                  </a:xfrm>
                </p:grpSpPr>
                <p:sp>
                  <p:nvSpPr>
                    <p:cNvPr id="113" name="Oval 1909">
                      <a:extLst>
                        <a:ext uri="{FF2B5EF4-FFF2-40B4-BE49-F238E27FC236}">
                          <a16:creationId xmlns:a16="http://schemas.microsoft.com/office/drawing/2014/main" id="{12CEE4F6-2C90-DC11-7FB1-CA8D5FECD7F5}"/>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910">
                      <a:extLst>
                        <a:ext uri="{FF2B5EF4-FFF2-40B4-BE49-F238E27FC236}">
                          <a16:creationId xmlns:a16="http://schemas.microsoft.com/office/drawing/2014/main" id="{44AC23AF-B8A4-C63B-32EB-83ADCE63C57D}"/>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911">
                      <a:extLst>
                        <a:ext uri="{FF2B5EF4-FFF2-40B4-BE49-F238E27FC236}">
                          <a16:creationId xmlns:a16="http://schemas.microsoft.com/office/drawing/2014/main" id="{309D812E-6010-CE90-788C-872C558291DA}"/>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Oval 1908">
                    <a:extLst>
                      <a:ext uri="{FF2B5EF4-FFF2-40B4-BE49-F238E27FC236}">
                        <a16:creationId xmlns:a16="http://schemas.microsoft.com/office/drawing/2014/main" id="{501806AF-BA48-69E1-BEB1-A164F75ED591}"/>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37" name="Group 1846">
                  <a:extLst>
                    <a:ext uri="{FF2B5EF4-FFF2-40B4-BE49-F238E27FC236}">
                      <a16:creationId xmlns:a16="http://schemas.microsoft.com/office/drawing/2014/main" id="{8E71B766-01B5-7DFF-8181-7E4BB89AB009}"/>
                    </a:ext>
                  </a:extLst>
                </p:cNvPr>
                <p:cNvGrpSpPr/>
                <p:nvPr/>
              </p:nvGrpSpPr>
              <p:grpSpPr>
                <a:xfrm rot="4979498">
                  <a:off x="2181090" y="6238592"/>
                  <a:ext cx="329721" cy="329721"/>
                  <a:chOff x="1646931" y="3316458"/>
                  <a:chExt cx="345932" cy="345932"/>
                </a:xfrm>
              </p:grpSpPr>
              <p:grpSp>
                <p:nvGrpSpPr>
                  <p:cNvPr id="106" name="Group 1902">
                    <a:extLst>
                      <a:ext uri="{FF2B5EF4-FFF2-40B4-BE49-F238E27FC236}">
                        <a16:creationId xmlns:a16="http://schemas.microsoft.com/office/drawing/2014/main" id="{9C45F9BA-9DB1-30B0-9231-D706A2D4BEA0}"/>
                      </a:ext>
                    </a:extLst>
                  </p:cNvPr>
                  <p:cNvGrpSpPr/>
                  <p:nvPr/>
                </p:nvGrpSpPr>
                <p:grpSpPr>
                  <a:xfrm>
                    <a:off x="1692510" y="3345242"/>
                    <a:ext cx="266700" cy="264255"/>
                    <a:chOff x="5126355" y="2362200"/>
                    <a:chExt cx="266700" cy="264255"/>
                  </a:xfrm>
                </p:grpSpPr>
                <p:sp>
                  <p:nvSpPr>
                    <p:cNvPr id="108" name="Oval 1904">
                      <a:extLst>
                        <a:ext uri="{FF2B5EF4-FFF2-40B4-BE49-F238E27FC236}">
                          <a16:creationId xmlns:a16="http://schemas.microsoft.com/office/drawing/2014/main" id="{9DEA2F6B-DFDF-604B-AF7E-6F80465973FB}"/>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905">
                      <a:extLst>
                        <a:ext uri="{FF2B5EF4-FFF2-40B4-BE49-F238E27FC236}">
                          <a16:creationId xmlns:a16="http://schemas.microsoft.com/office/drawing/2014/main" id="{DFF6094B-AF31-433C-8F27-970A97C66A39}"/>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906">
                      <a:extLst>
                        <a:ext uri="{FF2B5EF4-FFF2-40B4-BE49-F238E27FC236}">
                          <a16:creationId xmlns:a16="http://schemas.microsoft.com/office/drawing/2014/main" id="{3265A2D2-6EAA-805C-8244-D3948A9FEAC0}"/>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Oval 1903">
                    <a:extLst>
                      <a:ext uri="{FF2B5EF4-FFF2-40B4-BE49-F238E27FC236}">
                        <a16:creationId xmlns:a16="http://schemas.microsoft.com/office/drawing/2014/main" id="{AD30D98F-5A7D-5380-9842-D65FACA51EF1}"/>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39" name="Group 1847">
                  <a:extLst>
                    <a:ext uri="{FF2B5EF4-FFF2-40B4-BE49-F238E27FC236}">
                      <a16:creationId xmlns:a16="http://schemas.microsoft.com/office/drawing/2014/main" id="{C3A786C4-892A-C485-88A5-91832DE7F0A2}"/>
                    </a:ext>
                  </a:extLst>
                </p:cNvPr>
                <p:cNvGrpSpPr/>
                <p:nvPr/>
              </p:nvGrpSpPr>
              <p:grpSpPr>
                <a:xfrm rot="4979498">
                  <a:off x="2372408" y="6044735"/>
                  <a:ext cx="329721" cy="329721"/>
                  <a:chOff x="1646931" y="3316458"/>
                  <a:chExt cx="345932" cy="345932"/>
                </a:xfrm>
              </p:grpSpPr>
              <p:grpSp>
                <p:nvGrpSpPr>
                  <p:cNvPr id="101" name="Group 1897">
                    <a:extLst>
                      <a:ext uri="{FF2B5EF4-FFF2-40B4-BE49-F238E27FC236}">
                        <a16:creationId xmlns:a16="http://schemas.microsoft.com/office/drawing/2014/main" id="{7118F13E-9044-0BE0-94AE-A7C9CAA96070}"/>
                      </a:ext>
                    </a:extLst>
                  </p:cNvPr>
                  <p:cNvGrpSpPr/>
                  <p:nvPr/>
                </p:nvGrpSpPr>
                <p:grpSpPr>
                  <a:xfrm>
                    <a:off x="1692510" y="3345242"/>
                    <a:ext cx="266700" cy="264255"/>
                    <a:chOff x="5126355" y="2362200"/>
                    <a:chExt cx="266700" cy="264255"/>
                  </a:xfrm>
                </p:grpSpPr>
                <p:sp>
                  <p:nvSpPr>
                    <p:cNvPr id="103" name="Oval 1899">
                      <a:extLst>
                        <a:ext uri="{FF2B5EF4-FFF2-40B4-BE49-F238E27FC236}">
                          <a16:creationId xmlns:a16="http://schemas.microsoft.com/office/drawing/2014/main" id="{49BF544E-E4D2-62F7-2FC0-396C843F7615}"/>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900">
                      <a:extLst>
                        <a:ext uri="{FF2B5EF4-FFF2-40B4-BE49-F238E27FC236}">
                          <a16:creationId xmlns:a16="http://schemas.microsoft.com/office/drawing/2014/main" id="{87BB7180-9759-1BAB-6F9A-E8CBD4854ED4}"/>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901">
                      <a:extLst>
                        <a:ext uri="{FF2B5EF4-FFF2-40B4-BE49-F238E27FC236}">
                          <a16:creationId xmlns:a16="http://schemas.microsoft.com/office/drawing/2014/main" id="{37BC0A3B-EEB7-03C2-2E60-F3E85848F271}"/>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Oval 1898">
                    <a:extLst>
                      <a:ext uri="{FF2B5EF4-FFF2-40B4-BE49-F238E27FC236}">
                        <a16:creationId xmlns:a16="http://schemas.microsoft.com/office/drawing/2014/main" id="{572BBE02-C6C3-2B1D-48E1-705E646B6576}"/>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42" name="Oval 32">
                  <a:extLst>
                    <a:ext uri="{FF2B5EF4-FFF2-40B4-BE49-F238E27FC236}">
                      <a16:creationId xmlns:a16="http://schemas.microsoft.com/office/drawing/2014/main" id="{D34ACE42-B298-27FB-CF3E-5E74046114CF}"/>
                    </a:ext>
                  </a:extLst>
                </p:cNvPr>
                <p:cNvSpPr>
                  <a:spLocks noChangeArrowheads="1"/>
                </p:cNvSpPr>
                <p:nvPr/>
              </p:nvSpPr>
              <p:spPr bwMode="auto">
                <a:xfrm rot="543536">
                  <a:off x="1719786" y="5529204"/>
                  <a:ext cx="1024516" cy="1051942"/>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46" name="Group 1849">
                  <a:extLst>
                    <a:ext uri="{FF2B5EF4-FFF2-40B4-BE49-F238E27FC236}">
                      <a16:creationId xmlns:a16="http://schemas.microsoft.com/office/drawing/2014/main" id="{122DFB6B-1BCA-B1DB-03B7-662E2A737A8E}"/>
                    </a:ext>
                  </a:extLst>
                </p:cNvPr>
                <p:cNvGrpSpPr/>
                <p:nvPr/>
              </p:nvGrpSpPr>
              <p:grpSpPr>
                <a:xfrm rot="15794552">
                  <a:off x="2200475" y="5563570"/>
                  <a:ext cx="329721" cy="329721"/>
                  <a:chOff x="1646931" y="3316458"/>
                  <a:chExt cx="345932" cy="345932"/>
                </a:xfrm>
              </p:grpSpPr>
              <p:grpSp>
                <p:nvGrpSpPr>
                  <p:cNvPr id="96" name="Group 1892">
                    <a:extLst>
                      <a:ext uri="{FF2B5EF4-FFF2-40B4-BE49-F238E27FC236}">
                        <a16:creationId xmlns:a16="http://schemas.microsoft.com/office/drawing/2014/main" id="{B5768DF4-3797-D9FB-F9E5-9C689243F68D}"/>
                      </a:ext>
                    </a:extLst>
                  </p:cNvPr>
                  <p:cNvGrpSpPr/>
                  <p:nvPr/>
                </p:nvGrpSpPr>
                <p:grpSpPr>
                  <a:xfrm>
                    <a:off x="1692510" y="3345242"/>
                    <a:ext cx="266700" cy="264255"/>
                    <a:chOff x="5126355" y="2362200"/>
                    <a:chExt cx="266700" cy="264255"/>
                  </a:xfrm>
                </p:grpSpPr>
                <p:sp>
                  <p:nvSpPr>
                    <p:cNvPr id="98" name="Oval 1894">
                      <a:extLst>
                        <a:ext uri="{FF2B5EF4-FFF2-40B4-BE49-F238E27FC236}">
                          <a16:creationId xmlns:a16="http://schemas.microsoft.com/office/drawing/2014/main" id="{57389C7B-BFBD-32F2-FC5D-4BA49CA8F047}"/>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1895">
                      <a:extLst>
                        <a:ext uri="{FF2B5EF4-FFF2-40B4-BE49-F238E27FC236}">
                          <a16:creationId xmlns:a16="http://schemas.microsoft.com/office/drawing/2014/main" id="{638CA974-338D-84CF-11DA-3BE52764E819}"/>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1896">
                      <a:extLst>
                        <a:ext uri="{FF2B5EF4-FFF2-40B4-BE49-F238E27FC236}">
                          <a16:creationId xmlns:a16="http://schemas.microsoft.com/office/drawing/2014/main" id="{3F8A43FA-5ACD-D687-8EF9-15A802CAD314}"/>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Oval 1893">
                    <a:extLst>
                      <a:ext uri="{FF2B5EF4-FFF2-40B4-BE49-F238E27FC236}">
                        <a16:creationId xmlns:a16="http://schemas.microsoft.com/office/drawing/2014/main" id="{CED0075D-969B-C573-4120-5B4ACBB7E27F}"/>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0" name="Group 1850">
                  <a:extLst>
                    <a:ext uri="{FF2B5EF4-FFF2-40B4-BE49-F238E27FC236}">
                      <a16:creationId xmlns:a16="http://schemas.microsoft.com/office/drawing/2014/main" id="{277CE2DB-05F7-BDAC-E1AF-C04E20B36D4E}"/>
                    </a:ext>
                  </a:extLst>
                </p:cNvPr>
                <p:cNvGrpSpPr/>
                <p:nvPr/>
              </p:nvGrpSpPr>
              <p:grpSpPr>
                <a:xfrm rot="949271">
                  <a:off x="1999729" y="6040916"/>
                  <a:ext cx="329721" cy="329721"/>
                  <a:chOff x="1646931" y="3316458"/>
                  <a:chExt cx="345932" cy="345932"/>
                </a:xfrm>
              </p:grpSpPr>
              <p:grpSp>
                <p:nvGrpSpPr>
                  <p:cNvPr id="91" name="Group 1887">
                    <a:extLst>
                      <a:ext uri="{FF2B5EF4-FFF2-40B4-BE49-F238E27FC236}">
                        <a16:creationId xmlns:a16="http://schemas.microsoft.com/office/drawing/2014/main" id="{3693E2F8-4BF0-7D5B-73EB-F9CF817459EE}"/>
                      </a:ext>
                    </a:extLst>
                  </p:cNvPr>
                  <p:cNvGrpSpPr/>
                  <p:nvPr/>
                </p:nvGrpSpPr>
                <p:grpSpPr>
                  <a:xfrm>
                    <a:off x="1692510" y="3345242"/>
                    <a:ext cx="266700" cy="264255"/>
                    <a:chOff x="5126355" y="2362200"/>
                    <a:chExt cx="266700" cy="264255"/>
                  </a:xfrm>
                </p:grpSpPr>
                <p:sp>
                  <p:nvSpPr>
                    <p:cNvPr id="93" name="Oval 1889">
                      <a:extLst>
                        <a:ext uri="{FF2B5EF4-FFF2-40B4-BE49-F238E27FC236}">
                          <a16:creationId xmlns:a16="http://schemas.microsoft.com/office/drawing/2014/main" id="{C83A6FAF-ABCD-51B3-2DCD-CA77F3DA7225}"/>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1890">
                      <a:extLst>
                        <a:ext uri="{FF2B5EF4-FFF2-40B4-BE49-F238E27FC236}">
                          <a16:creationId xmlns:a16="http://schemas.microsoft.com/office/drawing/2014/main" id="{6BD6D564-F562-0ECC-DE4D-90CEBC7538FF}"/>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1891">
                      <a:extLst>
                        <a:ext uri="{FF2B5EF4-FFF2-40B4-BE49-F238E27FC236}">
                          <a16:creationId xmlns:a16="http://schemas.microsoft.com/office/drawing/2014/main" id="{1A65C469-5210-D9E6-868C-3F6A81A15785}"/>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Oval 1888">
                    <a:extLst>
                      <a:ext uri="{FF2B5EF4-FFF2-40B4-BE49-F238E27FC236}">
                        <a16:creationId xmlns:a16="http://schemas.microsoft.com/office/drawing/2014/main" id="{C14426FD-6BD8-CDC5-B7B5-8B9208FA226D}"/>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2" name="Group 1851">
                  <a:extLst>
                    <a:ext uri="{FF2B5EF4-FFF2-40B4-BE49-F238E27FC236}">
                      <a16:creationId xmlns:a16="http://schemas.microsoft.com/office/drawing/2014/main" id="{65E3C2D1-A3D3-7104-F2E9-005D612C5451}"/>
                    </a:ext>
                  </a:extLst>
                </p:cNvPr>
                <p:cNvGrpSpPr/>
                <p:nvPr/>
              </p:nvGrpSpPr>
              <p:grpSpPr>
                <a:xfrm rot="6450322">
                  <a:off x="2305731" y="6134154"/>
                  <a:ext cx="329721" cy="329721"/>
                  <a:chOff x="1646931" y="3316458"/>
                  <a:chExt cx="345932" cy="345932"/>
                </a:xfrm>
              </p:grpSpPr>
              <p:grpSp>
                <p:nvGrpSpPr>
                  <p:cNvPr id="86" name="Group 1882">
                    <a:extLst>
                      <a:ext uri="{FF2B5EF4-FFF2-40B4-BE49-F238E27FC236}">
                        <a16:creationId xmlns:a16="http://schemas.microsoft.com/office/drawing/2014/main" id="{F3AC3360-5F74-96E6-C4D4-8FE750A79559}"/>
                      </a:ext>
                    </a:extLst>
                  </p:cNvPr>
                  <p:cNvGrpSpPr/>
                  <p:nvPr/>
                </p:nvGrpSpPr>
                <p:grpSpPr>
                  <a:xfrm>
                    <a:off x="1692510" y="3345242"/>
                    <a:ext cx="266700" cy="264255"/>
                    <a:chOff x="5126355" y="2362200"/>
                    <a:chExt cx="266700" cy="264255"/>
                  </a:xfrm>
                </p:grpSpPr>
                <p:sp>
                  <p:nvSpPr>
                    <p:cNvPr id="88" name="Oval 1884">
                      <a:extLst>
                        <a:ext uri="{FF2B5EF4-FFF2-40B4-BE49-F238E27FC236}">
                          <a16:creationId xmlns:a16="http://schemas.microsoft.com/office/drawing/2014/main" id="{6EC54503-B7AA-9BCD-E2B3-FF6453B0EFD9}"/>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1885">
                      <a:extLst>
                        <a:ext uri="{FF2B5EF4-FFF2-40B4-BE49-F238E27FC236}">
                          <a16:creationId xmlns:a16="http://schemas.microsoft.com/office/drawing/2014/main" id="{6A9DFC08-066F-EA38-4B0D-9D5859E6C5F2}"/>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1886">
                      <a:extLst>
                        <a:ext uri="{FF2B5EF4-FFF2-40B4-BE49-F238E27FC236}">
                          <a16:creationId xmlns:a16="http://schemas.microsoft.com/office/drawing/2014/main" id="{E42A91D8-7B32-D1BA-56E1-ADABEECAD7F4}"/>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Oval 1883">
                    <a:extLst>
                      <a:ext uri="{FF2B5EF4-FFF2-40B4-BE49-F238E27FC236}">
                        <a16:creationId xmlns:a16="http://schemas.microsoft.com/office/drawing/2014/main" id="{A8CE1F47-1094-12EA-92E8-F778D2B25C09}"/>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3" name="Group 1852">
                  <a:extLst>
                    <a:ext uri="{FF2B5EF4-FFF2-40B4-BE49-F238E27FC236}">
                      <a16:creationId xmlns:a16="http://schemas.microsoft.com/office/drawing/2014/main" id="{EADEF851-25F0-26A5-FCDA-F64031589424}"/>
                    </a:ext>
                  </a:extLst>
                </p:cNvPr>
                <p:cNvGrpSpPr/>
                <p:nvPr/>
              </p:nvGrpSpPr>
              <p:grpSpPr>
                <a:xfrm rot="6450322">
                  <a:off x="1973858" y="5828717"/>
                  <a:ext cx="329721" cy="329721"/>
                  <a:chOff x="1646931" y="3316458"/>
                  <a:chExt cx="345932" cy="345932"/>
                </a:xfrm>
              </p:grpSpPr>
              <p:grpSp>
                <p:nvGrpSpPr>
                  <p:cNvPr id="81" name="Group 1877">
                    <a:extLst>
                      <a:ext uri="{FF2B5EF4-FFF2-40B4-BE49-F238E27FC236}">
                        <a16:creationId xmlns:a16="http://schemas.microsoft.com/office/drawing/2014/main" id="{84AA9048-2B1D-FA5F-A2BC-20419873D16E}"/>
                      </a:ext>
                    </a:extLst>
                  </p:cNvPr>
                  <p:cNvGrpSpPr/>
                  <p:nvPr/>
                </p:nvGrpSpPr>
                <p:grpSpPr>
                  <a:xfrm>
                    <a:off x="1692510" y="3345242"/>
                    <a:ext cx="266700" cy="264255"/>
                    <a:chOff x="5126355" y="2362200"/>
                    <a:chExt cx="266700" cy="264255"/>
                  </a:xfrm>
                </p:grpSpPr>
                <p:sp>
                  <p:nvSpPr>
                    <p:cNvPr id="83" name="Oval 1879">
                      <a:extLst>
                        <a:ext uri="{FF2B5EF4-FFF2-40B4-BE49-F238E27FC236}">
                          <a16:creationId xmlns:a16="http://schemas.microsoft.com/office/drawing/2014/main" id="{B45A955B-C942-5290-45BC-B2478DEA6AB6}"/>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1880">
                      <a:extLst>
                        <a:ext uri="{FF2B5EF4-FFF2-40B4-BE49-F238E27FC236}">
                          <a16:creationId xmlns:a16="http://schemas.microsoft.com/office/drawing/2014/main" id="{763F4194-4208-9A2F-25EB-2DAB843E2714}"/>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1881">
                      <a:extLst>
                        <a:ext uri="{FF2B5EF4-FFF2-40B4-BE49-F238E27FC236}">
                          <a16:creationId xmlns:a16="http://schemas.microsoft.com/office/drawing/2014/main" id="{81B8380A-EEB5-8DEC-0858-89F9502A9494}"/>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Oval 1878">
                    <a:extLst>
                      <a:ext uri="{FF2B5EF4-FFF2-40B4-BE49-F238E27FC236}">
                        <a16:creationId xmlns:a16="http://schemas.microsoft.com/office/drawing/2014/main" id="{682857DA-6CF5-07DB-6FF1-6A505E65AD0E}"/>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7" name="Group 1853">
                  <a:extLst>
                    <a:ext uri="{FF2B5EF4-FFF2-40B4-BE49-F238E27FC236}">
                      <a16:creationId xmlns:a16="http://schemas.microsoft.com/office/drawing/2014/main" id="{0229C2CD-411A-00EA-8AF2-E11C84EB1F37}"/>
                    </a:ext>
                  </a:extLst>
                </p:cNvPr>
                <p:cNvGrpSpPr/>
                <p:nvPr/>
              </p:nvGrpSpPr>
              <p:grpSpPr>
                <a:xfrm rot="20609094">
                  <a:off x="2201456" y="5874468"/>
                  <a:ext cx="329721" cy="329721"/>
                  <a:chOff x="1646931" y="3316458"/>
                  <a:chExt cx="345932" cy="345932"/>
                </a:xfrm>
              </p:grpSpPr>
              <p:grpSp>
                <p:nvGrpSpPr>
                  <p:cNvPr id="76" name="Group 1872">
                    <a:extLst>
                      <a:ext uri="{FF2B5EF4-FFF2-40B4-BE49-F238E27FC236}">
                        <a16:creationId xmlns:a16="http://schemas.microsoft.com/office/drawing/2014/main" id="{B2FE7E7D-84BB-91EE-AC18-CBC23E53D357}"/>
                      </a:ext>
                    </a:extLst>
                  </p:cNvPr>
                  <p:cNvGrpSpPr/>
                  <p:nvPr/>
                </p:nvGrpSpPr>
                <p:grpSpPr>
                  <a:xfrm>
                    <a:off x="1692510" y="3345242"/>
                    <a:ext cx="266700" cy="264255"/>
                    <a:chOff x="5126355" y="2362200"/>
                    <a:chExt cx="266700" cy="264255"/>
                  </a:xfrm>
                </p:grpSpPr>
                <p:sp>
                  <p:nvSpPr>
                    <p:cNvPr id="78" name="Oval 1874">
                      <a:extLst>
                        <a:ext uri="{FF2B5EF4-FFF2-40B4-BE49-F238E27FC236}">
                          <a16:creationId xmlns:a16="http://schemas.microsoft.com/office/drawing/2014/main" id="{7B43C762-E56F-F575-61C8-66C522756979}"/>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1875">
                      <a:extLst>
                        <a:ext uri="{FF2B5EF4-FFF2-40B4-BE49-F238E27FC236}">
                          <a16:creationId xmlns:a16="http://schemas.microsoft.com/office/drawing/2014/main" id="{DAC04416-8D65-790D-EF08-CDC77BEBFFC9}"/>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1876">
                      <a:extLst>
                        <a:ext uri="{FF2B5EF4-FFF2-40B4-BE49-F238E27FC236}">
                          <a16:creationId xmlns:a16="http://schemas.microsoft.com/office/drawing/2014/main" id="{2497EAD8-E743-7EF3-75B5-516169C78E01}"/>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Oval 1873">
                    <a:extLst>
                      <a:ext uri="{FF2B5EF4-FFF2-40B4-BE49-F238E27FC236}">
                        <a16:creationId xmlns:a16="http://schemas.microsoft.com/office/drawing/2014/main" id="{29EDA395-D994-C638-B04D-644CA5595CF3}"/>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8" name="Group 1854">
                  <a:extLst>
                    <a:ext uri="{FF2B5EF4-FFF2-40B4-BE49-F238E27FC236}">
                      <a16:creationId xmlns:a16="http://schemas.microsoft.com/office/drawing/2014/main" id="{85D58E39-D321-4273-2F5E-EE8AC5C152F5}"/>
                    </a:ext>
                  </a:extLst>
                </p:cNvPr>
                <p:cNvGrpSpPr/>
                <p:nvPr/>
              </p:nvGrpSpPr>
              <p:grpSpPr>
                <a:xfrm rot="6533535">
                  <a:off x="2399303" y="5765334"/>
                  <a:ext cx="329721" cy="329721"/>
                  <a:chOff x="1646931" y="3316458"/>
                  <a:chExt cx="345932" cy="345932"/>
                </a:xfrm>
              </p:grpSpPr>
              <p:grpSp>
                <p:nvGrpSpPr>
                  <p:cNvPr id="71" name="Group 1867">
                    <a:extLst>
                      <a:ext uri="{FF2B5EF4-FFF2-40B4-BE49-F238E27FC236}">
                        <a16:creationId xmlns:a16="http://schemas.microsoft.com/office/drawing/2014/main" id="{6B7CBF58-C016-C163-CFAD-C6BC07533C86}"/>
                      </a:ext>
                    </a:extLst>
                  </p:cNvPr>
                  <p:cNvGrpSpPr/>
                  <p:nvPr/>
                </p:nvGrpSpPr>
                <p:grpSpPr>
                  <a:xfrm>
                    <a:off x="1692510" y="3345242"/>
                    <a:ext cx="266700" cy="264255"/>
                    <a:chOff x="5126355" y="2362200"/>
                    <a:chExt cx="266700" cy="264255"/>
                  </a:xfrm>
                </p:grpSpPr>
                <p:sp>
                  <p:nvSpPr>
                    <p:cNvPr id="73" name="Oval 1869">
                      <a:extLst>
                        <a:ext uri="{FF2B5EF4-FFF2-40B4-BE49-F238E27FC236}">
                          <a16:creationId xmlns:a16="http://schemas.microsoft.com/office/drawing/2014/main" id="{45B52B5D-CFE0-91B8-0272-F71D248C9DE0}"/>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1870">
                      <a:extLst>
                        <a:ext uri="{FF2B5EF4-FFF2-40B4-BE49-F238E27FC236}">
                          <a16:creationId xmlns:a16="http://schemas.microsoft.com/office/drawing/2014/main" id="{D04F685C-DDD7-D809-8171-4408ED0D8CE3}"/>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1871">
                      <a:extLst>
                        <a:ext uri="{FF2B5EF4-FFF2-40B4-BE49-F238E27FC236}">
                          <a16:creationId xmlns:a16="http://schemas.microsoft.com/office/drawing/2014/main" id="{58554CF5-F22D-FA26-7B05-C0CF990D0F52}"/>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1868">
                    <a:extLst>
                      <a:ext uri="{FF2B5EF4-FFF2-40B4-BE49-F238E27FC236}">
                        <a16:creationId xmlns:a16="http://schemas.microsoft.com/office/drawing/2014/main" id="{52689E19-96DE-2BC8-3FE0-3DE8FFE4BECA}"/>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9" name="Group 1855">
                  <a:extLst>
                    <a:ext uri="{FF2B5EF4-FFF2-40B4-BE49-F238E27FC236}">
                      <a16:creationId xmlns:a16="http://schemas.microsoft.com/office/drawing/2014/main" id="{3AABBF77-4731-BCED-F9E3-8E26606A272E}"/>
                    </a:ext>
                  </a:extLst>
                </p:cNvPr>
                <p:cNvGrpSpPr/>
                <p:nvPr/>
              </p:nvGrpSpPr>
              <p:grpSpPr>
                <a:xfrm rot="20609094">
                  <a:off x="1748776" y="5708566"/>
                  <a:ext cx="329721" cy="329721"/>
                  <a:chOff x="1646931" y="3316458"/>
                  <a:chExt cx="345932" cy="345932"/>
                </a:xfrm>
              </p:grpSpPr>
              <p:grpSp>
                <p:nvGrpSpPr>
                  <p:cNvPr id="66" name="Group 1862">
                    <a:extLst>
                      <a:ext uri="{FF2B5EF4-FFF2-40B4-BE49-F238E27FC236}">
                        <a16:creationId xmlns:a16="http://schemas.microsoft.com/office/drawing/2014/main" id="{102D56D7-FFD5-DE4B-2AEE-3962E732E680}"/>
                      </a:ext>
                    </a:extLst>
                  </p:cNvPr>
                  <p:cNvGrpSpPr/>
                  <p:nvPr/>
                </p:nvGrpSpPr>
                <p:grpSpPr>
                  <a:xfrm>
                    <a:off x="1692510" y="3345242"/>
                    <a:ext cx="266700" cy="264255"/>
                    <a:chOff x="5126355" y="2362200"/>
                    <a:chExt cx="266700" cy="264255"/>
                  </a:xfrm>
                </p:grpSpPr>
                <p:sp>
                  <p:nvSpPr>
                    <p:cNvPr id="68" name="Oval 1864">
                      <a:extLst>
                        <a:ext uri="{FF2B5EF4-FFF2-40B4-BE49-F238E27FC236}">
                          <a16:creationId xmlns:a16="http://schemas.microsoft.com/office/drawing/2014/main" id="{AA80BCA0-4D95-3043-9848-C2E9CD666D64}"/>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9" name="Oval 1865">
                      <a:extLst>
                        <a:ext uri="{FF2B5EF4-FFF2-40B4-BE49-F238E27FC236}">
                          <a16:creationId xmlns:a16="http://schemas.microsoft.com/office/drawing/2014/main" id="{0C6A0667-DE6A-6825-81EB-A8408CCA3ED6}"/>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0" name="Oval 1866">
                      <a:extLst>
                        <a:ext uri="{FF2B5EF4-FFF2-40B4-BE49-F238E27FC236}">
                          <a16:creationId xmlns:a16="http://schemas.microsoft.com/office/drawing/2014/main" id="{ACD140AA-8DB0-A33A-62D1-775DA2F9064D}"/>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67" name="Oval 1863">
                    <a:extLst>
                      <a:ext uri="{FF2B5EF4-FFF2-40B4-BE49-F238E27FC236}">
                        <a16:creationId xmlns:a16="http://schemas.microsoft.com/office/drawing/2014/main" id="{20DC534F-E50E-F279-A6CC-A696FA71580F}"/>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b="1"/>
                  </a:p>
                </p:txBody>
              </p:sp>
            </p:grpSp>
            <p:grpSp>
              <p:nvGrpSpPr>
                <p:cNvPr id="60" name="Group 1856">
                  <a:extLst>
                    <a:ext uri="{FF2B5EF4-FFF2-40B4-BE49-F238E27FC236}">
                      <a16:creationId xmlns:a16="http://schemas.microsoft.com/office/drawing/2014/main" id="{BA386DB0-590F-B539-2F95-3EEAD2E60FC4}"/>
                    </a:ext>
                  </a:extLst>
                </p:cNvPr>
                <p:cNvGrpSpPr/>
                <p:nvPr/>
              </p:nvGrpSpPr>
              <p:grpSpPr>
                <a:xfrm rot="20609094">
                  <a:off x="1721969" y="5908897"/>
                  <a:ext cx="329721" cy="329721"/>
                  <a:chOff x="1646931" y="3316458"/>
                  <a:chExt cx="345932" cy="345932"/>
                </a:xfrm>
              </p:grpSpPr>
              <p:grpSp>
                <p:nvGrpSpPr>
                  <p:cNvPr id="61" name="Group 1857">
                    <a:extLst>
                      <a:ext uri="{FF2B5EF4-FFF2-40B4-BE49-F238E27FC236}">
                        <a16:creationId xmlns:a16="http://schemas.microsoft.com/office/drawing/2014/main" id="{5719F8DA-70B9-E05C-312C-1707D01AE2EE}"/>
                      </a:ext>
                    </a:extLst>
                  </p:cNvPr>
                  <p:cNvGrpSpPr/>
                  <p:nvPr/>
                </p:nvGrpSpPr>
                <p:grpSpPr>
                  <a:xfrm>
                    <a:off x="1692510" y="3345242"/>
                    <a:ext cx="266700" cy="264255"/>
                    <a:chOff x="5126355" y="2362200"/>
                    <a:chExt cx="266700" cy="264255"/>
                  </a:xfrm>
                </p:grpSpPr>
                <p:sp>
                  <p:nvSpPr>
                    <p:cNvPr id="63" name="Oval 1859">
                      <a:extLst>
                        <a:ext uri="{FF2B5EF4-FFF2-40B4-BE49-F238E27FC236}">
                          <a16:creationId xmlns:a16="http://schemas.microsoft.com/office/drawing/2014/main" id="{E2D2AA40-7DF7-6F9D-52AD-D709F8B4EFA4}"/>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4" name="Oval 1860">
                      <a:extLst>
                        <a:ext uri="{FF2B5EF4-FFF2-40B4-BE49-F238E27FC236}">
                          <a16:creationId xmlns:a16="http://schemas.microsoft.com/office/drawing/2014/main" id="{8A5C961B-4059-8DA2-C0D3-7D8B976D885E}"/>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5" name="Oval 1861">
                      <a:extLst>
                        <a:ext uri="{FF2B5EF4-FFF2-40B4-BE49-F238E27FC236}">
                          <a16:creationId xmlns:a16="http://schemas.microsoft.com/office/drawing/2014/main" id="{8D93E8C0-A574-B402-2DBE-1AB6A432770F}"/>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62" name="Oval 1858">
                    <a:extLst>
                      <a:ext uri="{FF2B5EF4-FFF2-40B4-BE49-F238E27FC236}">
                        <a16:creationId xmlns:a16="http://schemas.microsoft.com/office/drawing/2014/main" id="{A9285ABD-B502-CC81-2A31-5505FBB39866}"/>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b="1"/>
                  </a:p>
                </p:txBody>
              </p:sp>
            </p:grpSp>
          </p:grpSp>
          <p:sp>
            <p:nvSpPr>
              <p:cNvPr id="19" name="Arrow: Right 7">
                <a:extLst>
                  <a:ext uri="{FF2B5EF4-FFF2-40B4-BE49-F238E27FC236}">
                    <a16:creationId xmlns:a16="http://schemas.microsoft.com/office/drawing/2014/main" id="{46C603B1-5497-24E4-7874-F21BE4C881E3}"/>
                  </a:ext>
                </a:extLst>
              </p:cNvPr>
              <p:cNvSpPr/>
              <p:nvPr/>
            </p:nvSpPr>
            <p:spPr>
              <a:xfrm rot="10800000">
                <a:off x="5815982" y="5811557"/>
                <a:ext cx="106504" cy="229934"/>
              </a:xfrm>
              <a:prstGeom prst="rightArrow">
                <a:avLst>
                  <a:gd name="adj1" fmla="val 50000"/>
                  <a:gd name="adj2"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85" name="그림 284">
            <a:extLst>
              <a:ext uri="{FF2B5EF4-FFF2-40B4-BE49-F238E27FC236}">
                <a16:creationId xmlns:a16="http://schemas.microsoft.com/office/drawing/2014/main" id="{FBFFDED2-FE77-D3A0-0B81-8C4875B0A52E}"/>
              </a:ext>
            </a:extLst>
          </p:cNvPr>
          <p:cNvPicPr>
            <a:picLocks noChangeAspect="1"/>
          </p:cNvPicPr>
          <p:nvPr/>
        </p:nvPicPr>
        <p:blipFill>
          <a:blip r:embed="rId9"/>
          <a:stretch>
            <a:fillRect/>
          </a:stretch>
        </p:blipFill>
        <p:spPr>
          <a:xfrm>
            <a:off x="92112" y="3353591"/>
            <a:ext cx="5217132" cy="2853183"/>
          </a:xfrm>
          <a:prstGeom prst="rect">
            <a:avLst/>
          </a:prstGeom>
        </p:spPr>
      </p:pic>
      <mc:AlternateContent xmlns:mc="http://schemas.openxmlformats.org/markup-compatibility/2006" xmlns:a14="http://schemas.microsoft.com/office/drawing/2010/main">
        <mc:Choice Requires="a14">
          <p:graphicFrame>
            <p:nvGraphicFramePr>
              <p:cNvPr id="286" name="표 286">
                <a:extLst>
                  <a:ext uri="{FF2B5EF4-FFF2-40B4-BE49-F238E27FC236}">
                    <a16:creationId xmlns:a16="http://schemas.microsoft.com/office/drawing/2014/main" id="{D9AC960A-7371-6208-A671-3EA1F1D5FBDB}"/>
                  </a:ext>
                </a:extLst>
              </p:cNvPr>
              <p:cNvGraphicFramePr>
                <a:graphicFrameLocks noGrp="1"/>
              </p:cNvGraphicFramePr>
              <p:nvPr>
                <p:extLst>
                  <p:ext uri="{D42A27DB-BD31-4B8C-83A1-F6EECF244321}">
                    <p14:modId xmlns:p14="http://schemas.microsoft.com/office/powerpoint/2010/main" val="4017612437"/>
                  </p:ext>
                </p:extLst>
              </p:nvPr>
            </p:nvGraphicFramePr>
            <p:xfrm>
              <a:off x="5558934" y="3359022"/>
              <a:ext cx="3379600" cy="3086680"/>
            </p:xfrm>
            <a:graphic>
              <a:graphicData uri="http://schemas.openxmlformats.org/drawingml/2006/table">
                <a:tbl>
                  <a:tblPr firstRow="1" bandRow="1">
                    <a:tableStyleId>{5940675A-B579-460E-94D1-54222C63F5DA}</a:tableStyleId>
                  </a:tblPr>
                  <a:tblGrid>
                    <a:gridCol w="1689800">
                      <a:extLst>
                        <a:ext uri="{9D8B030D-6E8A-4147-A177-3AD203B41FA5}">
                          <a16:colId xmlns:a16="http://schemas.microsoft.com/office/drawing/2014/main" val="1756627275"/>
                        </a:ext>
                      </a:extLst>
                    </a:gridCol>
                    <a:gridCol w="1689800">
                      <a:extLst>
                        <a:ext uri="{9D8B030D-6E8A-4147-A177-3AD203B41FA5}">
                          <a16:colId xmlns:a16="http://schemas.microsoft.com/office/drawing/2014/main" val="3019368343"/>
                        </a:ext>
                      </a:extLst>
                    </a:gridCol>
                  </a:tblGrid>
                  <a:tr h="617336">
                    <a:tc>
                      <a:txBody>
                        <a:bodyPr/>
                        <a:lstStyle/>
                        <a:p>
                          <a:pPr algn="ctr" latinLnBrk="1"/>
                          <a:r>
                            <a:rPr lang="en-US" altLang="ko-KR" dirty="0"/>
                            <a:t>Experiment</a:t>
                          </a:r>
                          <a:endParaRPr lang="ko-KR" altLang="en-US" dirty="0"/>
                        </a:p>
                      </a:txBody>
                      <a:tcPr anchor="ctr"/>
                    </a:tc>
                    <a:tc>
                      <a:txBody>
                        <a:bodyPr/>
                        <a:lstStyle/>
                        <a:p>
                          <a:pPr algn="ctr" latinLnBrk="1"/>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𝑁</m:t>
                                  </m:r>
                                </m:e>
                                <m:sub>
                                  <m:r>
                                    <m:rPr>
                                      <m:sty m:val="p"/>
                                    </m:rPr>
                                    <a:rPr lang="en-US" altLang="ko-KR" b="0" i="0" smtClean="0">
                                      <a:latin typeface="Cambria Math" panose="02040503050406030204" pitchFamily="18" charset="0"/>
                                    </a:rPr>
                                    <m:t>evt</m:t>
                                  </m:r>
                                </m:sub>
                              </m:sSub>
                            </m:oMath>
                          </a14:m>
                          <a:r>
                            <a:rPr lang="ko-KR" altLang="en-US" dirty="0"/>
                            <a:t> </a:t>
                          </a:r>
                          <a:r>
                            <a:rPr lang="en-US" altLang="ko-KR" dirty="0"/>
                            <a:t>(roughly)</a:t>
                          </a:r>
                          <a:endParaRPr lang="ko-KR" altLang="en-US" dirty="0"/>
                        </a:p>
                      </a:txBody>
                      <a:tcPr anchor="ctr"/>
                    </a:tc>
                    <a:extLst>
                      <a:ext uri="{0D108BD9-81ED-4DB2-BD59-A6C34878D82A}">
                        <a16:rowId xmlns:a16="http://schemas.microsoft.com/office/drawing/2014/main" val="2094923559"/>
                      </a:ext>
                    </a:extLst>
                  </a:tr>
                  <a:tr h="617336">
                    <a:tc>
                      <a:txBody>
                        <a:bodyPr/>
                        <a:lstStyle/>
                        <a:p>
                          <a:pPr algn="ctr" latinLnBrk="1"/>
                          <a:r>
                            <a:rPr lang="en-US" altLang="ko-KR" dirty="0"/>
                            <a:t>ALICE</a:t>
                          </a:r>
                          <a:endParaRPr lang="ko-KR" altLang="en-US" dirty="0"/>
                        </a:p>
                      </a:txBody>
                      <a:tcPr anchor="ctr"/>
                    </a:tc>
                    <a:tc>
                      <a:txBody>
                        <a:bodyPr/>
                        <a:lstStyle/>
                        <a:p>
                          <a:pPr algn="ctr" latinLnBrk="1"/>
                          <a:r>
                            <a:rPr lang="en-US" altLang="ko-KR" dirty="0"/>
                            <a:t>5 billions</a:t>
                          </a:r>
                          <a:endParaRPr lang="ko-KR" altLang="en-US" dirty="0"/>
                        </a:p>
                      </a:txBody>
                      <a:tcPr anchor="ctr"/>
                    </a:tc>
                    <a:extLst>
                      <a:ext uri="{0D108BD9-81ED-4DB2-BD59-A6C34878D82A}">
                        <a16:rowId xmlns:a16="http://schemas.microsoft.com/office/drawing/2014/main" val="1083643392"/>
                      </a:ext>
                    </a:extLst>
                  </a:tr>
                  <a:tr h="617336">
                    <a:tc>
                      <a:txBody>
                        <a:bodyPr/>
                        <a:lstStyle/>
                        <a:p>
                          <a:pPr algn="ctr" latinLnBrk="1"/>
                          <a:r>
                            <a:rPr lang="en-US" altLang="ko-KR" dirty="0"/>
                            <a:t>ATLAS</a:t>
                          </a:r>
                          <a:endParaRPr lang="ko-KR" altLang="en-US" dirty="0"/>
                        </a:p>
                      </a:txBody>
                      <a:tcPr anchor="ctr"/>
                    </a:tc>
                    <a:tc>
                      <a:txBody>
                        <a:bodyPr/>
                        <a:lstStyle/>
                        <a:p>
                          <a:pPr algn="ctr" latinLnBrk="1"/>
                          <a:r>
                            <a:rPr lang="en-US" altLang="ko-KR" dirty="0"/>
                            <a:t>12 billions</a:t>
                          </a:r>
                          <a:endParaRPr lang="ko-KR" altLang="en-US" dirty="0"/>
                        </a:p>
                      </a:txBody>
                      <a:tcPr anchor="ctr"/>
                    </a:tc>
                    <a:extLst>
                      <a:ext uri="{0D108BD9-81ED-4DB2-BD59-A6C34878D82A}">
                        <a16:rowId xmlns:a16="http://schemas.microsoft.com/office/drawing/2014/main" val="3065290346"/>
                      </a:ext>
                    </a:extLst>
                  </a:tr>
                  <a:tr h="617336">
                    <a:tc>
                      <a:txBody>
                        <a:bodyPr/>
                        <a:lstStyle/>
                        <a:p>
                          <a:pPr algn="ctr" latinLnBrk="1"/>
                          <a:r>
                            <a:rPr lang="en-US" altLang="ko-KR" dirty="0"/>
                            <a:t>CMS</a:t>
                          </a:r>
                          <a:endParaRPr lang="ko-KR" altLang="en-US" dirty="0"/>
                        </a:p>
                      </a:txBody>
                      <a:tcPr anchor="ctr"/>
                    </a:tc>
                    <a:tc>
                      <a:txBody>
                        <a:bodyPr/>
                        <a:lstStyle/>
                        <a:p>
                          <a:pPr algn="ctr" latinLnBrk="1"/>
                          <a:r>
                            <a:rPr lang="en-US" altLang="ko-KR" dirty="0"/>
                            <a:t>12 billions</a:t>
                          </a:r>
                          <a:endParaRPr lang="ko-KR" altLang="en-US" dirty="0"/>
                        </a:p>
                      </a:txBody>
                      <a:tcPr anchor="ctr"/>
                    </a:tc>
                    <a:extLst>
                      <a:ext uri="{0D108BD9-81ED-4DB2-BD59-A6C34878D82A}">
                        <a16:rowId xmlns:a16="http://schemas.microsoft.com/office/drawing/2014/main" val="301496507"/>
                      </a:ext>
                    </a:extLst>
                  </a:tr>
                  <a:tr h="617336">
                    <a:tc>
                      <a:txBody>
                        <a:bodyPr/>
                        <a:lstStyle/>
                        <a:p>
                          <a:pPr algn="ctr" latinLnBrk="1"/>
                          <a:r>
                            <a:rPr lang="en-US" altLang="ko-KR" dirty="0" err="1"/>
                            <a:t>LHCb</a:t>
                          </a:r>
                          <a:endParaRPr lang="ko-KR" altLang="en-US" dirty="0"/>
                        </a:p>
                      </a:txBody>
                      <a:tcPr anchor="ctr"/>
                    </a:tc>
                    <a:tc>
                      <a:txBody>
                        <a:bodyPr/>
                        <a:lstStyle/>
                        <a:p>
                          <a:pPr algn="ctr" latinLnBrk="1"/>
                          <a:r>
                            <a:rPr lang="en-US" altLang="ko-KR" dirty="0"/>
                            <a:t>0.8 billion</a:t>
                          </a:r>
                          <a:endParaRPr lang="ko-KR" altLang="en-US" dirty="0"/>
                        </a:p>
                      </a:txBody>
                      <a:tcPr anchor="ctr"/>
                    </a:tc>
                    <a:extLst>
                      <a:ext uri="{0D108BD9-81ED-4DB2-BD59-A6C34878D82A}">
                        <a16:rowId xmlns:a16="http://schemas.microsoft.com/office/drawing/2014/main" val="3952786540"/>
                      </a:ext>
                    </a:extLst>
                  </a:tr>
                </a:tbl>
              </a:graphicData>
            </a:graphic>
          </p:graphicFrame>
        </mc:Choice>
        <mc:Fallback xmlns="">
          <p:graphicFrame>
            <p:nvGraphicFramePr>
              <p:cNvPr id="286" name="표 286">
                <a:extLst>
                  <a:ext uri="{FF2B5EF4-FFF2-40B4-BE49-F238E27FC236}">
                    <a16:creationId xmlns:a16="http://schemas.microsoft.com/office/drawing/2014/main" id="{D9AC960A-7371-6208-A671-3EA1F1D5FBDB}"/>
                  </a:ext>
                </a:extLst>
              </p:cNvPr>
              <p:cNvGraphicFramePr>
                <a:graphicFrameLocks noGrp="1"/>
              </p:cNvGraphicFramePr>
              <p:nvPr>
                <p:extLst>
                  <p:ext uri="{D42A27DB-BD31-4B8C-83A1-F6EECF244321}">
                    <p14:modId xmlns:p14="http://schemas.microsoft.com/office/powerpoint/2010/main" val="4017612437"/>
                  </p:ext>
                </p:extLst>
              </p:nvPr>
            </p:nvGraphicFramePr>
            <p:xfrm>
              <a:off x="5558934" y="3359022"/>
              <a:ext cx="3379600" cy="3086680"/>
            </p:xfrm>
            <a:graphic>
              <a:graphicData uri="http://schemas.openxmlformats.org/drawingml/2006/table">
                <a:tbl>
                  <a:tblPr firstRow="1" bandRow="1">
                    <a:tableStyleId>{5940675A-B579-460E-94D1-54222C63F5DA}</a:tableStyleId>
                  </a:tblPr>
                  <a:tblGrid>
                    <a:gridCol w="1689800">
                      <a:extLst>
                        <a:ext uri="{9D8B030D-6E8A-4147-A177-3AD203B41FA5}">
                          <a16:colId xmlns:a16="http://schemas.microsoft.com/office/drawing/2014/main" val="1756627275"/>
                        </a:ext>
                      </a:extLst>
                    </a:gridCol>
                    <a:gridCol w="1689800">
                      <a:extLst>
                        <a:ext uri="{9D8B030D-6E8A-4147-A177-3AD203B41FA5}">
                          <a16:colId xmlns:a16="http://schemas.microsoft.com/office/drawing/2014/main" val="3019368343"/>
                        </a:ext>
                      </a:extLst>
                    </a:gridCol>
                  </a:tblGrid>
                  <a:tr h="617336">
                    <a:tc>
                      <a:txBody>
                        <a:bodyPr/>
                        <a:lstStyle/>
                        <a:p>
                          <a:pPr algn="ctr" latinLnBrk="1"/>
                          <a:r>
                            <a:rPr lang="en-US" altLang="ko-KR" dirty="0"/>
                            <a:t>Experiment</a:t>
                          </a:r>
                          <a:endParaRPr lang="ko-KR" altLang="en-US" dirty="0"/>
                        </a:p>
                      </a:txBody>
                      <a:tcPr anchor="ctr"/>
                    </a:tc>
                    <a:tc>
                      <a:txBody>
                        <a:bodyPr/>
                        <a:lstStyle/>
                        <a:p>
                          <a:endParaRPr lang="ko-KR"/>
                        </a:p>
                      </a:txBody>
                      <a:tcPr anchor="ctr">
                        <a:blipFill>
                          <a:blip r:embed="rId10"/>
                          <a:stretch>
                            <a:fillRect l="-100360" t="-1980" r="-719" b="-403960"/>
                          </a:stretch>
                        </a:blipFill>
                      </a:tcPr>
                    </a:tc>
                    <a:extLst>
                      <a:ext uri="{0D108BD9-81ED-4DB2-BD59-A6C34878D82A}">
                        <a16:rowId xmlns:a16="http://schemas.microsoft.com/office/drawing/2014/main" val="2094923559"/>
                      </a:ext>
                    </a:extLst>
                  </a:tr>
                  <a:tr h="617336">
                    <a:tc>
                      <a:txBody>
                        <a:bodyPr/>
                        <a:lstStyle/>
                        <a:p>
                          <a:pPr algn="ctr" latinLnBrk="1"/>
                          <a:r>
                            <a:rPr lang="en-US" altLang="ko-KR" dirty="0"/>
                            <a:t>ALICE</a:t>
                          </a:r>
                          <a:endParaRPr lang="ko-KR" altLang="en-US" dirty="0"/>
                        </a:p>
                      </a:txBody>
                      <a:tcPr anchor="ctr"/>
                    </a:tc>
                    <a:tc>
                      <a:txBody>
                        <a:bodyPr/>
                        <a:lstStyle/>
                        <a:p>
                          <a:pPr algn="ctr" latinLnBrk="1"/>
                          <a:r>
                            <a:rPr lang="en-US" altLang="ko-KR" dirty="0"/>
                            <a:t>5 billions</a:t>
                          </a:r>
                          <a:endParaRPr lang="ko-KR" altLang="en-US" dirty="0"/>
                        </a:p>
                      </a:txBody>
                      <a:tcPr anchor="ctr"/>
                    </a:tc>
                    <a:extLst>
                      <a:ext uri="{0D108BD9-81ED-4DB2-BD59-A6C34878D82A}">
                        <a16:rowId xmlns:a16="http://schemas.microsoft.com/office/drawing/2014/main" val="1083643392"/>
                      </a:ext>
                    </a:extLst>
                  </a:tr>
                  <a:tr h="617336">
                    <a:tc>
                      <a:txBody>
                        <a:bodyPr/>
                        <a:lstStyle/>
                        <a:p>
                          <a:pPr algn="ctr" latinLnBrk="1"/>
                          <a:r>
                            <a:rPr lang="en-US" altLang="ko-KR" dirty="0"/>
                            <a:t>ATLAS</a:t>
                          </a:r>
                          <a:endParaRPr lang="ko-KR" altLang="en-US" dirty="0"/>
                        </a:p>
                      </a:txBody>
                      <a:tcPr anchor="ctr"/>
                    </a:tc>
                    <a:tc>
                      <a:txBody>
                        <a:bodyPr/>
                        <a:lstStyle/>
                        <a:p>
                          <a:pPr algn="ctr" latinLnBrk="1"/>
                          <a:r>
                            <a:rPr lang="en-US" altLang="ko-KR" dirty="0"/>
                            <a:t>12 billions</a:t>
                          </a:r>
                          <a:endParaRPr lang="ko-KR" altLang="en-US" dirty="0"/>
                        </a:p>
                      </a:txBody>
                      <a:tcPr anchor="ctr"/>
                    </a:tc>
                    <a:extLst>
                      <a:ext uri="{0D108BD9-81ED-4DB2-BD59-A6C34878D82A}">
                        <a16:rowId xmlns:a16="http://schemas.microsoft.com/office/drawing/2014/main" val="3065290346"/>
                      </a:ext>
                    </a:extLst>
                  </a:tr>
                  <a:tr h="617336">
                    <a:tc>
                      <a:txBody>
                        <a:bodyPr/>
                        <a:lstStyle/>
                        <a:p>
                          <a:pPr algn="ctr" latinLnBrk="1"/>
                          <a:r>
                            <a:rPr lang="en-US" altLang="ko-KR" dirty="0"/>
                            <a:t>CMS</a:t>
                          </a:r>
                          <a:endParaRPr lang="ko-KR" altLang="en-US" dirty="0"/>
                        </a:p>
                      </a:txBody>
                      <a:tcPr anchor="ctr"/>
                    </a:tc>
                    <a:tc>
                      <a:txBody>
                        <a:bodyPr/>
                        <a:lstStyle/>
                        <a:p>
                          <a:pPr algn="ctr" latinLnBrk="1"/>
                          <a:r>
                            <a:rPr lang="en-US" altLang="ko-KR" dirty="0"/>
                            <a:t>12 billions</a:t>
                          </a:r>
                          <a:endParaRPr lang="ko-KR" altLang="en-US" dirty="0"/>
                        </a:p>
                      </a:txBody>
                      <a:tcPr anchor="ctr"/>
                    </a:tc>
                    <a:extLst>
                      <a:ext uri="{0D108BD9-81ED-4DB2-BD59-A6C34878D82A}">
                        <a16:rowId xmlns:a16="http://schemas.microsoft.com/office/drawing/2014/main" val="301496507"/>
                      </a:ext>
                    </a:extLst>
                  </a:tr>
                  <a:tr h="617336">
                    <a:tc>
                      <a:txBody>
                        <a:bodyPr/>
                        <a:lstStyle/>
                        <a:p>
                          <a:pPr algn="ctr" latinLnBrk="1"/>
                          <a:r>
                            <a:rPr lang="en-US" altLang="ko-KR" dirty="0" err="1"/>
                            <a:t>LHCb</a:t>
                          </a:r>
                          <a:endParaRPr lang="ko-KR" altLang="en-US" dirty="0"/>
                        </a:p>
                      </a:txBody>
                      <a:tcPr anchor="ctr"/>
                    </a:tc>
                    <a:tc>
                      <a:txBody>
                        <a:bodyPr/>
                        <a:lstStyle/>
                        <a:p>
                          <a:pPr algn="ctr" latinLnBrk="1"/>
                          <a:r>
                            <a:rPr lang="en-US" altLang="ko-KR" dirty="0"/>
                            <a:t>0.8 billion</a:t>
                          </a:r>
                          <a:endParaRPr lang="ko-KR" altLang="en-US" dirty="0"/>
                        </a:p>
                      </a:txBody>
                      <a:tcPr anchor="ctr"/>
                    </a:tc>
                    <a:extLst>
                      <a:ext uri="{0D108BD9-81ED-4DB2-BD59-A6C34878D82A}">
                        <a16:rowId xmlns:a16="http://schemas.microsoft.com/office/drawing/2014/main" val="3952786540"/>
                      </a:ext>
                    </a:extLst>
                  </a:tr>
                </a:tbl>
              </a:graphicData>
            </a:graphic>
          </p:graphicFrame>
        </mc:Fallback>
      </mc:AlternateContent>
    </p:spTree>
    <p:extLst>
      <p:ext uri="{BB962C8B-B14F-4D97-AF65-F5344CB8AC3E}">
        <p14:creationId xmlns:p14="http://schemas.microsoft.com/office/powerpoint/2010/main" val="1963617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제목 1">
                <a:extLst>
                  <a:ext uri="{FF2B5EF4-FFF2-40B4-BE49-F238E27FC236}">
                    <a16:creationId xmlns:a16="http://schemas.microsoft.com/office/drawing/2014/main" id="{FA2F7320-6021-DFA2-DE4E-FC4DBB7103D9}"/>
                  </a:ext>
                </a:extLst>
              </p:cNvPr>
              <p:cNvSpPr>
                <a:spLocks noGrp="1"/>
              </p:cNvSpPr>
              <p:nvPr>
                <p:ph type="title"/>
              </p:nvPr>
            </p:nvSpPr>
            <p:spPr/>
            <p:txBody>
              <a:bodyPr>
                <a:normAutofit fontScale="90000"/>
              </a:bodyPr>
              <a:lstStyle/>
              <a:p>
                <a:r>
                  <a:rPr lang="en-US" altLang="ko-KR" dirty="0"/>
                  <a:t>pp data </a:t>
                </a:r>
                <a14:m>
                  <m:oMath xmlns:m="http://schemas.openxmlformats.org/officeDocument/2006/math">
                    <m:sSup>
                      <m:sSupPr>
                        <m:ctrlPr>
                          <a:rPr lang="en-US" altLang="ko-KR" b="0" i="1" smtClean="0">
                            <a:latin typeface="Cambria Math" panose="02040503050406030204" pitchFamily="18" charset="0"/>
                          </a:rPr>
                        </m:ctrlPr>
                      </m:sSupPr>
                      <m:e>
                        <m:r>
                          <m:rPr>
                            <m:sty m:val="p"/>
                          </m:rPr>
                          <a:rPr lang="en-US" altLang="ko-KR" b="0" i="0" smtClean="0">
                            <a:latin typeface="Cambria Math" panose="02040503050406030204" pitchFamily="18" charset="0"/>
                          </a:rPr>
                          <m:t>D</m:t>
                        </m:r>
                      </m:e>
                      <m:sup>
                        <m:r>
                          <a:rPr lang="en-US" altLang="ko-KR" b="0" i="0" smtClean="0">
                            <a:latin typeface="Cambria Math" panose="02040503050406030204" pitchFamily="18" charset="0"/>
                          </a:rPr>
                          <m:t>0</m:t>
                        </m:r>
                      </m:sup>
                    </m:sSup>
                    <m:r>
                      <a:rPr lang="en-US" altLang="ko-KR" b="0" i="0" smtClean="0">
                        <a:latin typeface="Cambria Math" panose="02040503050406030204" pitchFamily="18" charset="0"/>
                      </a:rPr>
                      <m:t>, </m:t>
                    </m:r>
                    <m:sSup>
                      <m:sSupPr>
                        <m:ctrlPr>
                          <a:rPr lang="en-US" altLang="ko-KR" b="0" i="1" smtClean="0">
                            <a:latin typeface="Cambria Math" panose="02040503050406030204" pitchFamily="18" charset="0"/>
                          </a:rPr>
                        </m:ctrlPr>
                      </m:sSupPr>
                      <m:e>
                        <m:r>
                          <m:rPr>
                            <m:sty m:val="p"/>
                          </m:rPr>
                          <a:rPr lang="en-US" altLang="ko-KR" b="0" i="0" smtClean="0">
                            <a:latin typeface="Cambria Math" panose="02040503050406030204" pitchFamily="18" charset="0"/>
                          </a:rPr>
                          <m:t>D</m:t>
                        </m:r>
                      </m:e>
                      <m:sup>
                        <m:r>
                          <a:rPr lang="en-US" altLang="ko-KR" b="0" i="0" smtClean="0">
                            <a:latin typeface="Cambria Math" panose="02040503050406030204" pitchFamily="18" charset="0"/>
                          </a:rPr>
                          <m:t>+</m:t>
                        </m:r>
                      </m:sup>
                    </m:sSup>
                    <m:r>
                      <a:rPr lang="en-US" altLang="ko-KR" b="0" i="0" smtClean="0">
                        <a:latin typeface="Cambria Math" panose="02040503050406030204" pitchFamily="18" charset="0"/>
                      </a:rPr>
                      <m:t>,</m:t>
                    </m:r>
                  </m:oMath>
                </a14:m>
                <a:r>
                  <a:rPr lang="ko-KR" altLang="en-US" dirty="0"/>
                  <a:t> </a:t>
                </a:r>
                <a:r>
                  <a:rPr lang="en-US" altLang="ko-KR" dirty="0"/>
                  <a:t>and </a:t>
                </a:r>
                <a14:m>
                  <m:oMath xmlns:m="http://schemas.openxmlformats.org/officeDocument/2006/math">
                    <m:sSup>
                      <m:sSupPr>
                        <m:ctrlPr>
                          <a:rPr lang="en-US" altLang="ko-KR" i="1" smtClean="0">
                            <a:solidFill>
                              <a:schemeClr val="tx1"/>
                            </a:solidFill>
                            <a:latin typeface="Cambria Math" panose="02040503050406030204" pitchFamily="18" charset="0"/>
                          </a:rPr>
                        </m:ctrlPr>
                      </m:sSupPr>
                      <m:e>
                        <m:r>
                          <m:rPr>
                            <m:sty m:val="p"/>
                          </m:rPr>
                          <a:rPr lang="en-US" altLang="ko-KR">
                            <a:solidFill>
                              <a:schemeClr val="tx1"/>
                            </a:solidFill>
                            <a:latin typeface="Cambria Math" panose="02040503050406030204" pitchFamily="18" charset="0"/>
                          </a:rPr>
                          <m:t>D</m:t>
                        </m:r>
                      </m:e>
                      <m:sup>
                        <m:r>
                          <a:rPr lang="en-US" altLang="ko-KR">
                            <a:solidFill>
                              <a:schemeClr val="tx1"/>
                            </a:solidFill>
                            <a:latin typeface="Cambria Math" panose="02040503050406030204" pitchFamily="18" charset="0"/>
                          </a:rPr>
                          <m:t>∗+</m:t>
                        </m:r>
                      </m:sup>
                    </m:sSup>
                  </m:oMath>
                </a14:m>
                <a:r>
                  <a:rPr lang="ko-KR" altLang="en-US" dirty="0">
                    <a:solidFill>
                      <a:schemeClr val="tx1"/>
                    </a:solidFill>
                  </a:rPr>
                  <a:t> </a:t>
                </a:r>
                <a:r>
                  <a:rPr lang="en-US" altLang="ko-KR" dirty="0"/>
                  <a:t>yield</a:t>
                </a:r>
                <a:endParaRPr lang="ko-KR" altLang="en-US" dirty="0"/>
              </a:p>
            </p:txBody>
          </p:sp>
        </mc:Choice>
        <mc:Fallback xmlns="">
          <p:sp>
            <p:nvSpPr>
              <p:cNvPr id="2" name="제목 1">
                <a:extLst>
                  <a:ext uri="{FF2B5EF4-FFF2-40B4-BE49-F238E27FC236}">
                    <a16:creationId xmlns:a16="http://schemas.microsoft.com/office/drawing/2014/main" id="{FA2F7320-6021-DFA2-DE4E-FC4DBB7103D9}"/>
                  </a:ext>
                </a:extLst>
              </p:cNvPr>
              <p:cNvSpPr>
                <a:spLocks noGrp="1" noRot="1" noChangeAspect="1" noMove="1" noResize="1" noEditPoints="1" noAdjustHandles="1" noChangeArrowheads="1" noChangeShapeType="1" noTextEdit="1"/>
              </p:cNvSpPr>
              <p:nvPr>
                <p:ph type="title"/>
              </p:nvPr>
            </p:nvSpPr>
            <p:spPr>
              <a:blipFill>
                <a:blip r:embed="rId2"/>
                <a:stretch>
                  <a:fillRect l="-2417" t="-53247" b="-75325"/>
                </a:stretch>
              </a:blipFill>
            </p:spPr>
            <p:txBody>
              <a:bodyPr/>
              <a:lstStyle/>
              <a:p>
                <a:r>
                  <a:rPr lang="ko-KR" altLang="en-US">
                    <a:noFill/>
                  </a:rPr>
                  <a:t> </a:t>
                </a:r>
              </a:p>
            </p:txBody>
          </p:sp>
        </mc:Fallback>
      </mc:AlternateContent>
      <p:sp>
        <p:nvSpPr>
          <p:cNvPr id="5" name="날짜 개체 틀 4">
            <a:extLst>
              <a:ext uri="{FF2B5EF4-FFF2-40B4-BE49-F238E27FC236}">
                <a16:creationId xmlns:a16="http://schemas.microsoft.com/office/drawing/2014/main" id="{39534EAA-2E84-171C-8D42-F1FF7E839465}"/>
              </a:ext>
            </a:extLst>
          </p:cNvPr>
          <p:cNvSpPr>
            <a:spLocks noGrp="1"/>
          </p:cNvSpPr>
          <p:nvPr>
            <p:ph type="dt" sz="half" idx="10"/>
          </p:nvPr>
        </p:nvSpPr>
        <p:spPr/>
        <p:txBody>
          <a:bodyPr/>
          <a:lstStyle/>
          <a:p>
            <a:fld id="{77509CF7-DF34-4C5A-88E3-AC7AE2CD7CBC}" type="datetime1">
              <a:rPr lang="ko-KR" altLang="en-US" smtClean="0"/>
              <a:t>2022-10-01</a:t>
            </a:fld>
            <a:endParaRPr lang="ko-KR" altLang="en-US"/>
          </a:p>
        </p:txBody>
      </p:sp>
      <p:sp>
        <p:nvSpPr>
          <p:cNvPr id="6" name="바닥글 개체 틀 5">
            <a:extLst>
              <a:ext uri="{FF2B5EF4-FFF2-40B4-BE49-F238E27FC236}">
                <a16:creationId xmlns:a16="http://schemas.microsoft.com/office/drawing/2014/main" id="{AB546470-3DA2-CA2F-6C2D-7184CE334ED4}"/>
              </a:ext>
            </a:extLst>
          </p:cNvPr>
          <p:cNvSpPr>
            <a:spLocks noGrp="1"/>
          </p:cNvSpPr>
          <p:nvPr>
            <p:ph type="ftr" sz="quarter" idx="11"/>
          </p:nvPr>
        </p:nvSpPr>
        <p:spPr/>
        <p:txBody>
          <a:bodyPr/>
          <a:lstStyle/>
          <a:p>
            <a:r>
              <a:rPr lang="en-US" altLang="ko-KR" dirty="0" err="1"/>
              <a:t>ExHIC</a:t>
            </a:r>
            <a:endParaRPr lang="ko-KR" altLang="en-US" dirty="0"/>
          </a:p>
        </p:txBody>
      </p:sp>
      <p:sp>
        <p:nvSpPr>
          <p:cNvPr id="7" name="슬라이드 번호 개체 틀 6">
            <a:extLst>
              <a:ext uri="{FF2B5EF4-FFF2-40B4-BE49-F238E27FC236}">
                <a16:creationId xmlns:a16="http://schemas.microsoft.com/office/drawing/2014/main" id="{A645D150-FBF2-C59E-1BB2-D2AA081A3C93}"/>
              </a:ext>
            </a:extLst>
          </p:cNvPr>
          <p:cNvSpPr>
            <a:spLocks noGrp="1"/>
          </p:cNvSpPr>
          <p:nvPr>
            <p:ph type="sldNum" sz="quarter" idx="12"/>
          </p:nvPr>
        </p:nvSpPr>
        <p:spPr/>
        <p:txBody>
          <a:bodyPr/>
          <a:lstStyle/>
          <a:p>
            <a:fld id="{D5BDAE98-EBED-4E69-BF7D-4790F83992EE}" type="slidenum">
              <a:rPr lang="ko-KR" altLang="en-US" smtClean="0"/>
              <a:t>13</a:t>
            </a:fld>
            <a:endParaRPr lang="ko-KR" altLang="en-US"/>
          </a:p>
        </p:txBody>
      </p:sp>
      <p:grpSp>
        <p:nvGrpSpPr>
          <p:cNvPr id="31" name="그룹 30">
            <a:extLst>
              <a:ext uri="{FF2B5EF4-FFF2-40B4-BE49-F238E27FC236}">
                <a16:creationId xmlns:a16="http://schemas.microsoft.com/office/drawing/2014/main" id="{D0D5EEDA-C28B-880A-96D0-AF856F1E2FFB}"/>
              </a:ext>
            </a:extLst>
          </p:cNvPr>
          <p:cNvGrpSpPr/>
          <p:nvPr/>
        </p:nvGrpSpPr>
        <p:grpSpPr>
          <a:xfrm>
            <a:off x="72803" y="781412"/>
            <a:ext cx="1662045" cy="582931"/>
            <a:chOff x="1016231" y="3408497"/>
            <a:chExt cx="509105" cy="178559"/>
          </a:xfrm>
        </p:grpSpPr>
        <p:grpSp>
          <p:nvGrpSpPr>
            <p:cNvPr id="3" name="Group 1567">
              <a:extLst>
                <a:ext uri="{FF2B5EF4-FFF2-40B4-BE49-F238E27FC236}">
                  <a16:creationId xmlns:a16="http://schemas.microsoft.com/office/drawing/2014/main" id="{AA857C52-FC5C-45AE-A830-A245E9DCE962}"/>
                </a:ext>
              </a:extLst>
            </p:cNvPr>
            <p:cNvGrpSpPr/>
            <p:nvPr/>
          </p:nvGrpSpPr>
          <p:grpSpPr>
            <a:xfrm rot="1310267">
              <a:off x="1016231" y="3408497"/>
              <a:ext cx="169989" cy="169989"/>
              <a:chOff x="1646931" y="3316458"/>
              <a:chExt cx="345932" cy="345932"/>
            </a:xfrm>
          </p:grpSpPr>
          <p:grpSp>
            <p:nvGrpSpPr>
              <p:cNvPr id="4" name="Group 1568">
                <a:extLst>
                  <a:ext uri="{FF2B5EF4-FFF2-40B4-BE49-F238E27FC236}">
                    <a16:creationId xmlns:a16="http://schemas.microsoft.com/office/drawing/2014/main" id="{A34C4B9E-1EFC-D6B8-B06B-0DFCBAB52176}"/>
                  </a:ext>
                </a:extLst>
              </p:cNvPr>
              <p:cNvGrpSpPr/>
              <p:nvPr/>
            </p:nvGrpSpPr>
            <p:grpSpPr>
              <a:xfrm>
                <a:off x="1692510" y="3345242"/>
                <a:ext cx="266700" cy="264255"/>
                <a:chOff x="5126355" y="2362200"/>
                <a:chExt cx="266700" cy="264255"/>
              </a:xfrm>
            </p:grpSpPr>
            <p:sp>
              <p:nvSpPr>
                <p:cNvPr id="9" name="Oval 1570">
                  <a:extLst>
                    <a:ext uri="{FF2B5EF4-FFF2-40B4-BE49-F238E27FC236}">
                      <a16:creationId xmlns:a16="http://schemas.microsoft.com/office/drawing/2014/main" id="{5A54C732-C195-374D-F9AA-E7E6A20389FA}"/>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1571">
                  <a:extLst>
                    <a:ext uri="{FF2B5EF4-FFF2-40B4-BE49-F238E27FC236}">
                      <a16:creationId xmlns:a16="http://schemas.microsoft.com/office/drawing/2014/main" id="{BFCA4953-F51E-4A51-7C49-54E5606BE3C3}"/>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572">
                  <a:extLst>
                    <a:ext uri="{FF2B5EF4-FFF2-40B4-BE49-F238E27FC236}">
                      <a16:creationId xmlns:a16="http://schemas.microsoft.com/office/drawing/2014/main" id="{59E78691-4C4A-BB7C-23F6-D6EA7F10A85B}"/>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1569">
                <a:extLst>
                  <a:ext uri="{FF2B5EF4-FFF2-40B4-BE49-F238E27FC236}">
                    <a16:creationId xmlns:a16="http://schemas.microsoft.com/office/drawing/2014/main" id="{C83913EE-4A08-C46C-1F7C-A7EBEF9DEBE6}"/>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2" name="Group 1573">
              <a:extLst>
                <a:ext uri="{FF2B5EF4-FFF2-40B4-BE49-F238E27FC236}">
                  <a16:creationId xmlns:a16="http://schemas.microsoft.com/office/drawing/2014/main" id="{276B268F-9D11-C3A0-AF7D-EEE170631A6F}"/>
                </a:ext>
              </a:extLst>
            </p:cNvPr>
            <p:cNvGrpSpPr/>
            <p:nvPr/>
          </p:nvGrpSpPr>
          <p:grpSpPr>
            <a:xfrm rot="4979498">
              <a:off x="1355347" y="3417067"/>
              <a:ext cx="169989" cy="169989"/>
              <a:chOff x="1646931" y="3316458"/>
              <a:chExt cx="345932" cy="345932"/>
            </a:xfrm>
          </p:grpSpPr>
          <p:grpSp>
            <p:nvGrpSpPr>
              <p:cNvPr id="13" name="Group 1574">
                <a:extLst>
                  <a:ext uri="{FF2B5EF4-FFF2-40B4-BE49-F238E27FC236}">
                    <a16:creationId xmlns:a16="http://schemas.microsoft.com/office/drawing/2014/main" id="{15225A06-2439-EDCF-B72B-FE99C65A9A32}"/>
                  </a:ext>
                </a:extLst>
              </p:cNvPr>
              <p:cNvGrpSpPr/>
              <p:nvPr/>
            </p:nvGrpSpPr>
            <p:grpSpPr>
              <a:xfrm>
                <a:off x="1692510" y="3345242"/>
                <a:ext cx="266700" cy="264255"/>
                <a:chOff x="5126355" y="2362200"/>
                <a:chExt cx="266700" cy="264255"/>
              </a:xfrm>
            </p:grpSpPr>
            <p:sp>
              <p:nvSpPr>
                <p:cNvPr id="20" name="Oval 1576">
                  <a:extLst>
                    <a:ext uri="{FF2B5EF4-FFF2-40B4-BE49-F238E27FC236}">
                      <a16:creationId xmlns:a16="http://schemas.microsoft.com/office/drawing/2014/main" id="{7F7B53BD-7847-E573-7298-0132275C9C90}"/>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1577">
                  <a:extLst>
                    <a:ext uri="{FF2B5EF4-FFF2-40B4-BE49-F238E27FC236}">
                      <a16:creationId xmlns:a16="http://schemas.microsoft.com/office/drawing/2014/main" id="{5A162BFD-99DE-D051-E371-4FA63989B61F}"/>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1578">
                  <a:extLst>
                    <a:ext uri="{FF2B5EF4-FFF2-40B4-BE49-F238E27FC236}">
                      <a16:creationId xmlns:a16="http://schemas.microsoft.com/office/drawing/2014/main" id="{108B2C27-E229-4E0A-D26C-AA76964823E0}"/>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575">
                <a:extLst>
                  <a:ext uri="{FF2B5EF4-FFF2-40B4-BE49-F238E27FC236}">
                    <a16:creationId xmlns:a16="http://schemas.microsoft.com/office/drawing/2014/main" id="{84CEB5EE-4341-A64B-7934-133CE8B0ABB3}"/>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26" name="Arrow: Right 7">
              <a:extLst>
                <a:ext uri="{FF2B5EF4-FFF2-40B4-BE49-F238E27FC236}">
                  <a16:creationId xmlns:a16="http://schemas.microsoft.com/office/drawing/2014/main" id="{6647731A-0A37-FEA5-EEB0-8BA379689A13}"/>
                </a:ext>
              </a:extLst>
            </p:cNvPr>
            <p:cNvSpPr/>
            <p:nvPr/>
          </p:nvSpPr>
          <p:spPr>
            <a:xfrm>
              <a:off x="1191968" y="3449098"/>
              <a:ext cx="74747" cy="82440"/>
            </a:xfrm>
            <a:prstGeom prst="rightArrow">
              <a:avLst>
                <a:gd name="adj1" fmla="val 50000"/>
                <a:gd name="adj2"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7">
              <a:extLst>
                <a:ext uri="{FF2B5EF4-FFF2-40B4-BE49-F238E27FC236}">
                  <a16:creationId xmlns:a16="http://schemas.microsoft.com/office/drawing/2014/main" id="{56EC5383-8887-AF87-5E98-578FC11CD79B}"/>
                </a:ext>
              </a:extLst>
            </p:cNvPr>
            <p:cNvSpPr/>
            <p:nvPr/>
          </p:nvSpPr>
          <p:spPr>
            <a:xfrm rot="10800000">
              <a:off x="1269507" y="3451776"/>
              <a:ext cx="74747" cy="82440"/>
            </a:xfrm>
            <a:prstGeom prst="rightArrow">
              <a:avLst>
                <a:gd name="adj1" fmla="val 50000"/>
                <a:gd name="adj2"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Rounded Corners 5">
            <a:extLst>
              <a:ext uri="{FF2B5EF4-FFF2-40B4-BE49-F238E27FC236}">
                <a16:creationId xmlns:a16="http://schemas.microsoft.com/office/drawing/2014/main" id="{B2C2CAB3-AA1C-D981-0C99-5357215308C6}"/>
              </a:ext>
            </a:extLst>
          </p:cNvPr>
          <p:cNvSpPr/>
          <p:nvPr/>
        </p:nvSpPr>
        <p:spPr>
          <a:xfrm>
            <a:off x="0" y="46223"/>
            <a:ext cx="1907876" cy="1426978"/>
          </a:xfrm>
          <a:prstGeom prst="round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E3268AC9-D71B-55C5-41E8-82B102487E18}"/>
                  </a:ext>
                </a:extLst>
              </p:cNvPr>
              <p:cNvSpPr txBox="1"/>
              <p:nvPr/>
            </p:nvSpPr>
            <p:spPr>
              <a:xfrm>
                <a:off x="2358570" y="777607"/>
                <a:ext cx="5637317" cy="576889"/>
              </a:xfrm>
              <a:prstGeom prst="rect">
                <a:avLst/>
              </a:prstGeom>
              <a:noFill/>
            </p:spPr>
            <p:txBody>
              <a:bodyPr wrap="square" rtlCol="0">
                <a:spAutoFit/>
              </a:bodyPr>
              <a:lstStyle/>
              <a:p>
                <a:r>
                  <a:rPr lang="en-US" altLang="ko-KR" sz="2800" dirty="0"/>
                  <a:t>pp INEL cross-section ~ </a:t>
                </a:r>
                <a14:m>
                  <m:oMath xmlns:m="http://schemas.openxmlformats.org/officeDocument/2006/math">
                    <m:sSubSup>
                      <m:sSubSupPr>
                        <m:ctrlPr>
                          <a:rPr lang="en-US" altLang="ko-KR" sz="2800" b="0" i="1" smtClean="0">
                            <a:latin typeface="Cambria Math" panose="02040503050406030204" pitchFamily="18" charset="0"/>
                          </a:rPr>
                        </m:ctrlPr>
                      </m:sSubSupPr>
                      <m:e>
                        <m:r>
                          <a:rPr lang="en-US" altLang="ko-KR" sz="2800" b="0" i="1" smtClean="0">
                            <a:latin typeface="Cambria Math" panose="02040503050406030204" pitchFamily="18" charset="0"/>
                          </a:rPr>
                          <m:t>𝜎</m:t>
                        </m:r>
                      </m:e>
                      <m:sub>
                        <m:r>
                          <m:rPr>
                            <m:sty m:val="p"/>
                          </m:rPr>
                          <a:rPr lang="en-US" altLang="ko-KR" sz="2800" b="0" i="0" smtClean="0">
                            <a:latin typeface="Cambria Math" panose="02040503050406030204" pitchFamily="18" charset="0"/>
                          </a:rPr>
                          <m:t>INEL</m:t>
                        </m:r>
                      </m:sub>
                      <m:sup>
                        <m:r>
                          <m:rPr>
                            <m:sty m:val="p"/>
                          </m:rPr>
                          <a:rPr lang="en-US" altLang="ko-KR" sz="2800" b="0" i="0" smtClean="0">
                            <a:latin typeface="Cambria Math" panose="02040503050406030204" pitchFamily="18" charset="0"/>
                          </a:rPr>
                          <m:t>pp</m:t>
                        </m:r>
                      </m:sup>
                    </m:sSubSup>
                    <m:r>
                      <a:rPr lang="en-US" altLang="ko-KR" sz="2800" b="0" i="1" smtClean="0">
                        <a:latin typeface="Cambria Math" panose="02040503050406030204" pitchFamily="18" charset="0"/>
                      </a:rPr>
                      <m:t>~60 </m:t>
                    </m:r>
                    <m:r>
                      <m:rPr>
                        <m:sty m:val="p"/>
                      </m:rPr>
                      <a:rPr lang="en-US" altLang="ko-KR" sz="2800" b="0" i="0" smtClean="0">
                        <a:latin typeface="Cambria Math" panose="02040503050406030204" pitchFamily="18" charset="0"/>
                      </a:rPr>
                      <m:t>mb</m:t>
                    </m:r>
                  </m:oMath>
                </a14:m>
                <a:endParaRPr lang="ko-KR" altLang="en-US" sz="2800" dirty="0"/>
              </a:p>
            </p:txBody>
          </p:sp>
        </mc:Choice>
        <mc:Fallback xmlns="">
          <p:sp>
            <p:nvSpPr>
              <p:cNvPr id="44" name="TextBox 43">
                <a:extLst>
                  <a:ext uri="{FF2B5EF4-FFF2-40B4-BE49-F238E27FC236}">
                    <a16:creationId xmlns:a16="http://schemas.microsoft.com/office/drawing/2014/main" id="{E3268AC9-D71B-55C5-41E8-82B102487E18}"/>
                  </a:ext>
                </a:extLst>
              </p:cNvPr>
              <p:cNvSpPr txBox="1">
                <a:spLocks noRot="1" noChangeAspect="1" noMove="1" noResize="1" noEditPoints="1" noAdjustHandles="1" noChangeArrowheads="1" noChangeShapeType="1" noTextEdit="1"/>
              </p:cNvSpPr>
              <p:nvPr/>
            </p:nvSpPr>
            <p:spPr>
              <a:xfrm>
                <a:off x="2358570" y="777607"/>
                <a:ext cx="5637317" cy="576889"/>
              </a:xfrm>
              <a:prstGeom prst="rect">
                <a:avLst/>
              </a:prstGeom>
              <a:blipFill>
                <a:blip r:embed="rId8"/>
                <a:stretch>
                  <a:fillRect l="-2270" t="-5319" b="-26596"/>
                </a:stretch>
              </a:blipFill>
            </p:spPr>
            <p:txBody>
              <a:bodyPr/>
              <a:lstStyle/>
              <a:p>
                <a:r>
                  <a:rPr lang="ko-KR" altLang="en-US">
                    <a:noFill/>
                  </a:rPr>
                  <a:t> </a:t>
                </a:r>
              </a:p>
            </p:txBody>
          </p:sp>
        </mc:Fallback>
      </mc:AlternateContent>
      <p:pic>
        <p:nvPicPr>
          <p:cNvPr id="16" name="그림 15">
            <a:extLst>
              <a:ext uri="{FF2B5EF4-FFF2-40B4-BE49-F238E27FC236}">
                <a16:creationId xmlns:a16="http://schemas.microsoft.com/office/drawing/2014/main" id="{3EE48224-B422-894F-E691-08DD810BCAE4}"/>
              </a:ext>
            </a:extLst>
          </p:cNvPr>
          <p:cNvPicPr>
            <a:picLocks noChangeAspect="1"/>
          </p:cNvPicPr>
          <p:nvPr/>
        </p:nvPicPr>
        <p:blipFill>
          <a:blip r:embed="rId9"/>
          <a:stretch>
            <a:fillRect/>
          </a:stretch>
        </p:blipFill>
        <p:spPr>
          <a:xfrm>
            <a:off x="92993" y="1499591"/>
            <a:ext cx="3928813" cy="4430363"/>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6759B2A-FC2C-220C-BEDA-A525E63EFA05}"/>
                  </a:ext>
                </a:extLst>
              </p:cNvPr>
              <p:cNvSpPr txBox="1"/>
              <p:nvPr/>
            </p:nvSpPr>
            <p:spPr>
              <a:xfrm>
                <a:off x="4137836" y="4750316"/>
                <a:ext cx="4913171" cy="649345"/>
              </a:xfrm>
              <a:prstGeom prst="rect">
                <a:avLst/>
              </a:prstGeom>
              <a:noFill/>
            </p:spPr>
            <p:txBody>
              <a:bodyPr wrap="square">
                <a:spAutoFit/>
              </a:bodyPr>
              <a:lstStyle/>
              <a:p>
                <a:r>
                  <a:rPr lang="en-US" altLang="ko-KR" dirty="0"/>
                  <a:t>Production cross sections of prompt D mesons in </a:t>
                </a:r>
                <a14:m>
                  <m:oMath xmlns:m="http://schemas.openxmlformats.org/officeDocument/2006/math">
                    <m:d>
                      <m:dPr>
                        <m:begChr m:val="|"/>
                        <m:endChr m:val="|"/>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𝑦</m:t>
                        </m:r>
                      </m:e>
                    </m:d>
                    <m:r>
                      <a:rPr lang="en-US" altLang="ko-KR" b="0" i="1" smtClean="0">
                        <a:latin typeface="Cambria Math" panose="02040503050406030204" pitchFamily="18" charset="0"/>
                      </a:rPr>
                      <m:t>&lt;0.5</m:t>
                    </m:r>
                  </m:oMath>
                </a14:m>
                <a:r>
                  <a:rPr lang="en-US" altLang="ko-KR" dirty="0"/>
                  <a:t> in pp collisions at </a:t>
                </a:r>
                <a14:m>
                  <m:oMath xmlns:m="http://schemas.openxmlformats.org/officeDocument/2006/math">
                    <m:rad>
                      <m:radPr>
                        <m:degHide m:val="on"/>
                        <m:ctrlPr>
                          <a:rPr lang="en-US" altLang="ko-KR" b="0" i="1" smtClean="0">
                            <a:latin typeface="Cambria Math" panose="02040503050406030204" pitchFamily="18" charset="0"/>
                          </a:rPr>
                        </m:ctrlPr>
                      </m:radPr>
                      <m:deg/>
                      <m:e>
                        <m:r>
                          <a:rPr lang="en-US" altLang="ko-KR" b="0" i="1" smtClean="0">
                            <a:latin typeface="Cambria Math" panose="02040503050406030204" pitchFamily="18" charset="0"/>
                          </a:rPr>
                          <m:t>𝑠</m:t>
                        </m:r>
                      </m:e>
                    </m:rad>
                  </m:oMath>
                </a14:m>
                <a:r>
                  <a:rPr lang="en-US" altLang="ko-KR" dirty="0"/>
                  <a:t> = 5.02 </a:t>
                </a:r>
                <a:r>
                  <a:rPr lang="en-US" altLang="ko-KR" dirty="0" err="1"/>
                  <a:t>TeV</a:t>
                </a:r>
                <a:endParaRPr lang="ko-KR" altLang="en-US" dirty="0"/>
              </a:p>
            </p:txBody>
          </p:sp>
        </mc:Choice>
        <mc:Fallback xmlns="">
          <p:sp>
            <p:nvSpPr>
              <p:cNvPr id="21" name="TextBox 20">
                <a:extLst>
                  <a:ext uri="{FF2B5EF4-FFF2-40B4-BE49-F238E27FC236}">
                    <a16:creationId xmlns:a16="http://schemas.microsoft.com/office/drawing/2014/main" id="{36759B2A-FC2C-220C-BEDA-A525E63EFA05}"/>
                  </a:ext>
                </a:extLst>
              </p:cNvPr>
              <p:cNvSpPr txBox="1">
                <a:spLocks noRot="1" noChangeAspect="1" noMove="1" noResize="1" noEditPoints="1" noAdjustHandles="1" noChangeArrowheads="1" noChangeShapeType="1" noTextEdit="1"/>
              </p:cNvSpPr>
              <p:nvPr/>
            </p:nvSpPr>
            <p:spPr>
              <a:xfrm>
                <a:off x="4137836" y="4750316"/>
                <a:ext cx="4913171" cy="649345"/>
              </a:xfrm>
              <a:prstGeom prst="rect">
                <a:avLst/>
              </a:prstGeom>
              <a:blipFill>
                <a:blip r:embed="rId10"/>
                <a:stretch>
                  <a:fillRect l="-1117" t="-4673" b="-14019"/>
                </a:stretch>
              </a:blipFill>
            </p:spPr>
            <p:txBody>
              <a:bodyPr/>
              <a:lstStyle/>
              <a:p>
                <a:r>
                  <a:rPr lang="ko-KR" altLang="en-US">
                    <a:noFill/>
                  </a:rPr>
                  <a:t> </a:t>
                </a:r>
              </a:p>
            </p:txBody>
          </p:sp>
        </mc:Fallback>
      </mc:AlternateContent>
      <p:sp>
        <p:nvSpPr>
          <p:cNvPr id="24" name="TextBox 23">
            <a:extLst>
              <a:ext uri="{FF2B5EF4-FFF2-40B4-BE49-F238E27FC236}">
                <a16:creationId xmlns:a16="http://schemas.microsoft.com/office/drawing/2014/main" id="{26F1A00F-3468-281A-DED2-77D6D101BA7E}"/>
              </a:ext>
            </a:extLst>
          </p:cNvPr>
          <p:cNvSpPr txBox="1"/>
          <p:nvPr/>
        </p:nvSpPr>
        <p:spPr>
          <a:xfrm>
            <a:off x="508509" y="5532758"/>
            <a:ext cx="2134745" cy="369332"/>
          </a:xfrm>
          <a:prstGeom prst="rect">
            <a:avLst/>
          </a:prstGeom>
          <a:noFill/>
        </p:spPr>
        <p:txBody>
          <a:bodyPr wrap="square">
            <a:spAutoFit/>
          </a:bodyPr>
          <a:lstStyle/>
          <a:p>
            <a:r>
              <a:rPr lang="en-US" altLang="ko-KR" b="0" i="1" dirty="0">
                <a:effectLst/>
                <a:latin typeface="-apple-system"/>
              </a:rPr>
              <a:t>JHEP</a:t>
            </a:r>
            <a:r>
              <a:rPr lang="en-US" altLang="ko-KR" b="0" i="0" dirty="0">
                <a:effectLst/>
                <a:latin typeface="-apple-system"/>
              </a:rPr>
              <a:t> 05 (2021) 220</a:t>
            </a:r>
            <a:endParaRPr lang="ko-KR" altLang="en-US" dirty="0"/>
          </a:p>
        </p:txBody>
      </p:sp>
      <mc:AlternateContent xmlns:mc="http://schemas.openxmlformats.org/markup-compatibility/2006" xmlns:a14="http://schemas.microsoft.com/office/drawing/2010/main">
        <mc:Choice Requires="a14">
          <p:graphicFrame>
            <p:nvGraphicFramePr>
              <p:cNvPr id="30" name="표 286">
                <a:extLst>
                  <a:ext uri="{FF2B5EF4-FFF2-40B4-BE49-F238E27FC236}">
                    <a16:creationId xmlns:a16="http://schemas.microsoft.com/office/drawing/2014/main" id="{204EFFCB-498E-8FCB-E432-21F256E34C72}"/>
                  </a:ext>
                </a:extLst>
              </p:cNvPr>
              <p:cNvGraphicFramePr>
                <a:graphicFrameLocks noGrp="1"/>
              </p:cNvGraphicFramePr>
              <p:nvPr>
                <p:extLst>
                  <p:ext uri="{D42A27DB-BD31-4B8C-83A1-F6EECF244321}">
                    <p14:modId xmlns:p14="http://schemas.microsoft.com/office/powerpoint/2010/main" val="3598226984"/>
                  </p:ext>
                </p:extLst>
              </p:nvPr>
            </p:nvGraphicFramePr>
            <p:xfrm>
              <a:off x="4342430" y="1597265"/>
              <a:ext cx="4345040" cy="3086680"/>
            </p:xfrm>
            <a:graphic>
              <a:graphicData uri="http://schemas.openxmlformats.org/drawingml/2006/table">
                <a:tbl>
                  <a:tblPr firstRow="1" bandRow="1">
                    <a:tableStyleId>{5940675A-B579-460E-94D1-54222C63F5DA}</a:tableStyleId>
                  </a:tblPr>
                  <a:tblGrid>
                    <a:gridCol w="1535856">
                      <a:extLst>
                        <a:ext uri="{9D8B030D-6E8A-4147-A177-3AD203B41FA5}">
                          <a16:colId xmlns:a16="http://schemas.microsoft.com/office/drawing/2014/main" val="1756627275"/>
                        </a:ext>
                      </a:extLst>
                    </a:gridCol>
                    <a:gridCol w="2809184">
                      <a:extLst>
                        <a:ext uri="{9D8B030D-6E8A-4147-A177-3AD203B41FA5}">
                          <a16:colId xmlns:a16="http://schemas.microsoft.com/office/drawing/2014/main" val="3019368343"/>
                        </a:ext>
                      </a:extLst>
                    </a:gridCol>
                  </a:tblGrid>
                  <a:tr h="617336">
                    <a:tc>
                      <a:txBody>
                        <a:bodyPr/>
                        <a:lstStyle/>
                        <a:p>
                          <a:pPr algn="ctr" latinLnBrk="1"/>
                          <a:endParaRPr lang="ko-KR" altLang="en-US" dirty="0"/>
                        </a:p>
                      </a:txBody>
                      <a:tcPr anchor="ctr"/>
                    </a:tc>
                    <a:tc>
                      <a:txBody>
                        <a:bodyPr/>
                        <a:lstStyle/>
                        <a:p>
                          <a:pPr algn="ctr" latinLnBrk="1"/>
                          <a14:m>
                            <m:oMath xmlns:m="http://schemas.openxmlformats.org/officeDocument/2006/math">
                              <m:r>
                                <m:rPr>
                                  <m:sty m:val="p"/>
                                </m:rPr>
                                <a:rPr lang="en-US" altLang="ko-KR" b="0" i="0" smtClean="0">
                                  <a:latin typeface="Cambria Math" panose="02040503050406030204" pitchFamily="18" charset="0"/>
                                </a:rPr>
                                <m:t>d</m:t>
                              </m:r>
                              <m:r>
                                <a:rPr lang="en-US" altLang="ko-KR" b="0" i="1" smtClean="0">
                                  <a:latin typeface="Cambria Math" panose="02040503050406030204" pitchFamily="18" charset="0"/>
                                </a:rPr>
                                <m:t>𝜎</m:t>
                              </m:r>
                              <m:r>
                                <a:rPr lang="en-US" altLang="ko-KR" b="0" i="1" smtClean="0">
                                  <a:latin typeface="Cambria Math" panose="02040503050406030204" pitchFamily="18" charset="0"/>
                                </a:rPr>
                                <m:t>/</m:t>
                              </m:r>
                              <m:r>
                                <m:rPr>
                                  <m:sty m:val="p"/>
                                </m:rPr>
                                <a:rPr lang="en-US" altLang="ko-KR" b="0" i="0" smtClean="0">
                                  <a:latin typeface="Cambria Math" panose="02040503050406030204" pitchFamily="18" charset="0"/>
                                </a:rPr>
                                <m:t>d</m:t>
                              </m:r>
                              <m:r>
                                <a:rPr lang="en-US" altLang="ko-KR" b="0" i="1" smtClean="0">
                                  <a:latin typeface="Cambria Math" panose="02040503050406030204" pitchFamily="18" charset="0"/>
                                </a:rPr>
                                <m:t>𝑦</m:t>
                              </m:r>
                            </m:oMath>
                          </a14:m>
                          <a:r>
                            <a:rPr lang="ko-KR" altLang="en-US" dirty="0"/>
                            <a:t> </a:t>
                          </a:r>
                          <a:r>
                            <a:rPr lang="en-US" altLang="ko-KR" dirty="0"/>
                            <a:t>(</a:t>
                          </a:r>
                          <a14:m>
                            <m:oMath xmlns:m="http://schemas.openxmlformats.org/officeDocument/2006/math">
                              <m:r>
                                <m:rPr>
                                  <m:sty m:val="p"/>
                                </m:rPr>
                                <a:rPr lang="en-US" altLang="ko-KR" b="0" i="0" dirty="0" smtClean="0">
                                  <a:latin typeface="Cambria Math" panose="02040503050406030204" pitchFamily="18" charset="0"/>
                                </a:rPr>
                                <m:t>μb</m:t>
                              </m:r>
                            </m:oMath>
                          </a14:m>
                          <a:r>
                            <a:rPr lang="en-US" altLang="ko-KR" dirty="0"/>
                            <a:t>)</a:t>
                          </a:r>
                          <a:endParaRPr lang="ko-KR" altLang="en-US" dirty="0"/>
                        </a:p>
                      </a:txBody>
                      <a:tcPr anchor="ctr"/>
                    </a:tc>
                    <a:extLst>
                      <a:ext uri="{0D108BD9-81ED-4DB2-BD59-A6C34878D82A}">
                        <a16:rowId xmlns:a16="http://schemas.microsoft.com/office/drawing/2014/main" val="2094923559"/>
                      </a:ext>
                    </a:extLst>
                  </a:tr>
                  <a:tr h="617336">
                    <a:tc>
                      <a:txBody>
                        <a:bodyPr/>
                        <a:lstStyle/>
                        <a:p>
                          <a:pPr algn="ctr" latinLnBrk="1"/>
                          <a14:m>
                            <m:oMathPara xmlns:m="http://schemas.openxmlformats.org/officeDocument/2006/math">
                              <m:oMathParaPr>
                                <m:jc m:val="centerGroup"/>
                              </m:oMathParaPr>
                              <m:oMath xmlns:m="http://schemas.openxmlformats.org/officeDocument/2006/math">
                                <m:sSup>
                                  <m:sSupPr>
                                    <m:ctrlPr>
                                      <a:rPr lang="en-US" altLang="ko-KR" b="0" i="1" smtClean="0">
                                        <a:latin typeface="Cambria Math" panose="02040503050406030204" pitchFamily="18" charset="0"/>
                                      </a:rPr>
                                    </m:ctrlPr>
                                  </m:sSupPr>
                                  <m:e>
                                    <m:r>
                                      <m:rPr>
                                        <m:sty m:val="p"/>
                                      </m:rPr>
                                      <a:rPr lang="en-US" altLang="ko-KR" b="0" i="0" smtClean="0">
                                        <a:latin typeface="Cambria Math" panose="02040503050406030204" pitchFamily="18" charset="0"/>
                                      </a:rPr>
                                      <m:t>D</m:t>
                                    </m:r>
                                  </m:e>
                                  <m:sup>
                                    <m:r>
                                      <a:rPr lang="en-US" altLang="ko-KR" b="0" i="0" smtClean="0">
                                        <a:latin typeface="Cambria Math" panose="02040503050406030204" pitchFamily="18" charset="0"/>
                                      </a:rPr>
                                      <m:t>0</m:t>
                                    </m:r>
                                  </m:sup>
                                </m:sSup>
                              </m:oMath>
                            </m:oMathPara>
                          </a14:m>
                          <a:endParaRPr lang="ko-KR" altLang="en-US" i="0" dirty="0"/>
                        </a:p>
                      </a:txBody>
                      <a:tcPr anchor="ctr"/>
                    </a:tc>
                    <a:tc>
                      <a:txBody>
                        <a:bodyPr/>
                        <a:lstStyle/>
                        <a:p>
                          <a:pPr algn="ctr" latinLnBrk="1"/>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447±20±30</m:t>
                                </m:r>
                              </m:oMath>
                            </m:oMathPara>
                          </a14:m>
                          <a:endParaRPr lang="ko-KR" altLang="en-US" dirty="0"/>
                        </a:p>
                      </a:txBody>
                      <a:tcPr anchor="ctr"/>
                    </a:tc>
                    <a:extLst>
                      <a:ext uri="{0D108BD9-81ED-4DB2-BD59-A6C34878D82A}">
                        <a16:rowId xmlns:a16="http://schemas.microsoft.com/office/drawing/2014/main" val="1083643392"/>
                      </a:ext>
                    </a:extLst>
                  </a:tr>
                  <a:tr h="617336">
                    <a:tc>
                      <a:txBody>
                        <a:bodyPr/>
                        <a:lstStyle/>
                        <a:p>
                          <a:pPr algn="ctr" latinLnBrk="1"/>
                          <a14:m>
                            <m:oMathPara xmlns:m="http://schemas.openxmlformats.org/officeDocument/2006/math">
                              <m:oMathParaPr>
                                <m:jc m:val="centerGroup"/>
                              </m:oMathParaPr>
                              <m:oMath xmlns:m="http://schemas.openxmlformats.org/officeDocument/2006/math">
                                <m:sSup>
                                  <m:sSupPr>
                                    <m:ctrlPr>
                                      <a:rPr lang="en-US" altLang="ko-KR" b="0" i="1" smtClean="0">
                                        <a:latin typeface="Cambria Math" panose="02040503050406030204" pitchFamily="18" charset="0"/>
                                      </a:rPr>
                                    </m:ctrlPr>
                                  </m:sSupPr>
                                  <m:e>
                                    <m:r>
                                      <m:rPr>
                                        <m:sty m:val="p"/>
                                      </m:rPr>
                                      <a:rPr lang="en-US" altLang="ko-KR" b="0" i="0" smtClean="0">
                                        <a:latin typeface="Cambria Math" panose="02040503050406030204" pitchFamily="18" charset="0"/>
                                      </a:rPr>
                                      <m:t>D</m:t>
                                    </m:r>
                                  </m:e>
                                  <m:sup>
                                    <m:r>
                                      <a:rPr lang="en-US" altLang="ko-KR" b="0" i="0" smtClean="0">
                                        <a:latin typeface="Cambria Math" panose="02040503050406030204" pitchFamily="18" charset="0"/>
                                      </a:rPr>
                                      <m:t>+</m:t>
                                    </m:r>
                                  </m:sup>
                                </m:sSup>
                              </m:oMath>
                            </m:oMathPara>
                          </a14:m>
                          <a:endParaRPr lang="ko-KR" altLang="en-US" dirty="0"/>
                        </a:p>
                      </a:txBody>
                      <a:tcPr anchor="ctr"/>
                    </a:tc>
                    <a:tc>
                      <a:txBody>
                        <a:bodyPr/>
                        <a:lstStyle/>
                        <a:p>
                          <a:pPr algn="ctr" latinLnBrk="1"/>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184±13±13</m:t>
                                </m:r>
                              </m:oMath>
                            </m:oMathPara>
                          </a14:m>
                          <a:endParaRPr lang="ko-KR" altLang="en-US" dirty="0"/>
                        </a:p>
                      </a:txBody>
                      <a:tcPr anchor="ctr"/>
                    </a:tc>
                    <a:extLst>
                      <a:ext uri="{0D108BD9-81ED-4DB2-BD59-A6C34878D82A}">
                        <a16:rowId xmlns:a16="http://schemas.microsoft.com/office/drawing/2014/main" val="3065290346"/>
                      </a:ext>
                    </a:extLst>
                  </a:tr>
                  <a:tr h="617336">
                    <a:tc>
                      <a:txBody>
                        <a:bodyPr/>
                        <a:lstStyle/>
                        <a:p>
                          <a:pPr algn="ctr" latinLnBrk="1"/>
                          <a14:m>
                            <m:oMathPara xmlns:m="http://schemas.openxmlformats.org/officeDocument/2006/math">
                              <m:oMathParaPr>
                                <m:jc m:val="centerGroup"/>
                              </m:oMathParaPr>
                              <m:oMath xmlns:m="http://schemas.openxmlformats.org/officeDocument/2006/math">
                                <m:sSup>
                                  <m:sSupPr>
                                    <m:ctrlPr>
                                      <a:rPr lang="en-US" altLang="ko-KR" b="0" i="1" smtClean="0">
                                        <a:latin typeface="Cambria Math" panose="02040503050406030204" pitchFamily="18" charset="0"/>
                                      </a:rPr>
                                    </m:ctrlPr>
                                  </m:sSupPr>
                                  <m:e>
                                    <m:r>
                                      <m:rPr>
                                        <m:sty m:val="p"/>
                                      </m:rPr>
                                      <a:rPr lang="en-US" altLang="ko-KR" b="0" i="0" smtClean="0">
                                        <a:latin typeface="Cambria Math" panose="02040503050406030204" pitchFamily="18" charset="0"/>
                                      </a:rPr>
                                      <m:t>D</m:t>
                                    </m:r>
                                  </m:e>
                                  <m:sup>
                                    <m:r>
                                      <a:rPr lang="en-US" altLang="ko-KR" b="0" i="0" smtClean="0">
                                        <a:latin typeface="Cambria Math" panose="02040503050406030204" pitchFamily="18" charset="0"/>
                                      </a:rPr>
                                      <m:t>∗+</m:t>
                                    </m:r>
                                  </m:sup>
                                </m:sSup>
                              </m:oMath>
                            </m:oMathPara>
                          </a14:m>
                          <a:endParaRPr lang="ko-KR" altLang="en-US" dirty="0"/>
                        </a:p>
                      </a:txBody>
                      <a:tcPr anchor="ctr"/>
                    </a:tc>
                    <a:tc>
                      <a:txBody>
                        <a:bodyPr/>
                        <a:lstStyle/>
                        <a:p>
                          <a:pPr algn="ctr" latinLnBrk="1"/>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178±15±14</m:t>
                                </m:r>
                              </m:oMath>
                            </m:oMathPara>
                          </a14:m>
                          <a:endParaRPr lang="ko-KR" altLang="en-US" dirty="0"/>
                        </a:p>
                      </a:txBody>
                      <a:tcPr anchor="ctr"/>
                    </a:tc>
                    <a:extLst>
                      <a:ext uri="{0D108BD9-81ED-4DB2-BD59-A6C34878D82A}">
                        <a16:rowId xmlns:a16="http://schemas.microsoft.com/office/drawing/2014/main" val="301496507"/>
                      </a:ext>
                    </a:extLst>
                  </a:tr>
                  <a:tr h="617336">
                    <a:tc>
                      <a:txBody>
                        <a:bodyPr/>
                        <a:lstStyle/>
                        <a:p>
                          <a:pPr algn="ctr" latinLnBrk="1"/>
                          <a14:m>
                            <m:oMathPara xmlns:m="http://schemas.openxmlformats.org/officeDocument/2006/math">
                              <m:oMathParaPr>
                                <m:jc m:val="centerGroup"/>
                              </m:oMathParaPr>
                              <m:oMath xmlns:m="http://schemas.openxmlformats.org/officeDocument/2006/math">
                                <m:sSubSup>
                                  <m:sSubSupPr>
                                    <m:ctrlPr>
                                      <a:rPr lang="en-US" altLang="ko-KR" b="0" i="1" smtClean="0">
                                        <a:latin typeface="Cambria Math" panose="02040503050406030204" pitchFamily="18" charset="0"/>
                                      </a:rPr>
                                    </m:ctrlPr>
                                  </m:sSubSupPr>
                                  <m:e>
                                    <m:r>
                                      <m:rPr>
                                        <m:sty m:val="p"/>
                                      </m:rPr>
                                      <a:rPr lang="en-US" altLang="ko-KR" b="0" i="0" smtClean="0">
                                        <a:latin typeface="Cambria Math" panose="02040503050406030204" pitchFamily="18" charset="0"/>
                                      </a:rPr>
                                      <m:t>D</m:t>
                                    </m:r>
                                  </m:e>
                                  <m:sub>
                                    <m:r>
                                      <m:rPr>
                                        <m:sty m:val="p"/>
                                      </m:rPr>
                                      <a:rPr lang="en-US" altLang="ko-KR" b="0" i="0" smtClean="0">
                                        <a:latin typeface="Cambria Math" panose="02040503050406030204" pitchFamily="18" charset="0"/>
                                      </a:rPr>
                                      <m:t>s</m:t>
                                    </m:r>
                                  </m:sub>
                                  <m:sup>
                                    <m:r>
                                      <a:rPr lang="en-US" altLang="ko-KR" b="0" i="0" smtClean="0">
                                        <a:latin typeface="Cambria Math" panose="02040503050406030204" pitchFamily="18" charset="0"/>
                                      </a:rPr>
                                      <m:t>+</m:t>
                                    </m:r>
                                  </m:sup>
                                </m:sSubSup>
                              </m:oMath>
                            </m:oMathPara>
                          </a14:m>
                          <a:endParaRPr lang="ko-KR" altLang="en-US"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95±9±10</m:t>
                                </m:r>
                              </m:oMath>
                            </m:oMathPara>
                          </a14:m>
                          <a:endParaRPr lang="ko-KR" altLang="en-US" dirty="0"/>
                        </a:p>
                      </a:txBody>
                      <a:tcPr anchor="ctr"/>
                    </a:tc>
                    <a:extLst>
                      <a:ext uri="{0D108BD9-81ED-4DB2-BD59-A6C34878D82A}">
                        <a16:rowId xmlns:a16="http://schemas.microsoft.com/office/drawing/2014/main" val="3952786540"/>
                      </a:ext>
                    </a:extLst>
                  </a:tr>
                </a:tbl>
              </a:graphicData>
            </a:graphic>
          </p:graphicFrame>
        </mc:Choice>
        <mc:Fallback xmlns="">
          <p:graphicFrame>
            <p:nvGraphicFramePr>
              <p:cNvPr id="30" name="표 286">
                <a:extLst>
                  <a:ext uri="{FF2B5EF4-FFF2-40B4-BE49-F238E27FC236}">
                    <a16:creationId xmlns:a16="http://schemas.microsoft.com/office/drawing/2014/main" id="{204EFFCB-498E-8FCB-E432-21F256E34C72}"/>
                  </a:ext>
                </a:extLst>
              </p:cNvPr>
              <p:cNvGraphicFramePr>
                <a:graphicFrameLocks noGrp="1"/>
              </p:cNvGraphicFramePr>
              <p:nvPr>
                <p:extLst>
                  <p:ext uri="{D42A27DB-BD31-4B8C-83A1-F6EECF244321}">
                    <p14:modId xmlns:p14="http://schemas.microsoft.com/office/powerpoint/2010/main" val="3598226984"/>
                  </p:ext>
                </p:extLst>
              </p:nvPr>
            </p:nvGraphicFramePr>
            <p:xfrm>
              <a:off x="4342430" y="1597265"/>
              <a:ext cx="4345040" cy="3086680"/>
            </p:xfrm>
            <a:graphic>
              <a:graphicData uri="http://schemas.openxmlformats.org/drawingml/2006/table">
                <a:tbl>
                  <a:tblPr firstRow="1" bandRow="1">
                    <a:tableStyleId>{5940675A-B579-460E-94D1-54222C63F5DA}</a:tableStyleId>
                  </a:tblPr>
                  <a:tblGrid>
                    <a:gridCol w="1535856">
                      <a:extLst>
                        <a:ext uri="{9D8B030D-6E8A-4147-A177-3AD203B41FA5}">
                          <a16:colId xmlns:a16="http://schemas.microsoft.com/office/drawing/2014/main" val="1756627275"/>
                        </a:ext>
                      </a:extLst>
                    </a:gridCol>
                    <a:gridCol w="2809184">
                      <a:extLst>
                        <a:ext uri="{9D8B030D-6E8A-4147-A177-3AD203B41FA5}">
                          <a16:colId xmlns:a16="http://schemas.microsoft.com/office/drawing/2014/main" val="3019368343"/>
                        </a:ext>
                      </a:extLst>
                    </a:gridCol>
                  </a:tblGrid>
                  <a:tr h="617336">
                    <a:tc>
                      <a:txBody>
                        <a:bodyPr/>
                        <a:lstStyle/>
                        <a:p>
                          <a:pPr algn="ctr" latinLnBrk="1"/>
                          <a:endParaRPr lang="ko-KR" altLang="en-US" dirty="0"/>
                        </a:p>
                      </a:txBody>
                      <a:tcPr anchor="ctr"/>
                    </a:tc>
                    <a:tc>
                      <a:txBody>
                        <a:bodyPr/>
                        <a:lstStyle/>
                        <a:p>
                          <a:endParaRPr lang="ko-KR"/>
                        </a:p>
                      </a:txBody>
                      <a:tcPr anchor="ctr">
                        <a:blipFill>
                          <a:blip r:embed="rId11"/>
                          <a:stretch>
                            <a:fillRect l="-54762" t="-1980" r="-433" b="-403960"/>
                          </a:stretch>
                        </a:blipFill>
                      </a:tcPr>
                    </a:tc>
                    <a:extLst>
                      <a:ext uri="{0D108BD9-81ED-4DB2-BD59-A6C34878D82A}">
                        <a16:rowId xmlns:a16="http://schemas.microsoft.com/office/drawing/2014/main" val="2094923559"/>
                      </a:ext>
                    </a:extLst>
                  </a:tr>
                  <a:tr h="617336">
                    <a:tc>
                      <a:txBody>
                        <a:bodyPr/>
                        <a:lstStyle/>
                        <a:p>
                          <a:endParaRPr lang="ko-KR"/>
                        </a:p>
                      </a:txBody>
                      <a:tcPr anchor="ctr">
                        <a:blipFill>
                          <a:blip r:embed="rId11"/>
                          <a:stretch>
                            <a:fillRect l="-397" t="-100980" r="-184127" b="-300000"/>
                          </a:stretch>
                        </a:blipFill>
                      </a:tcPr>
                    </a:tc>
                    <a:tc>
                      <a:txBody>
                        <a:bodyPr/>
                        <a:lstStyle/>
                        <a:p>
                          <a:endParaRPr lang="ko-KR"/>
                        </a:p>
                      </a:txBody>
                      <a:tcPr anchor="ctr">
                        <a:blipFill>
                          <a:blip r:embed="rId11"/>
                          <a:stretch>
                            <a:fillRect l="-54762" t="-100980" r="-433" b="-300000"/>
                          </a:stretch>
                        </a:blipFill>
                      </a:tcPr>
                    </a:tc>
                    <a:extLst>
                      <a:ext uri="{0D108BD9-81ED-4DB2-BD59-A6C34878D82A}">
                        <a16:rowId xmlns:a16="http://schemas.microsoft.com/office/drawing/2014/main" val="1083643392"/>
                      </a:ext>
                    </a:extLst>
                  </a:tr>
                  <a:tr h="617336">
                    <a:tc>
                      <a:txBody>
                        <a:bodyPr/>
                        <a:lstStyle/>
                        <a:p>
                          <a:endParaRPr lang="ko-KR"/>
                        </a:p>
                      </a:txBody>
                      <a:tcPr anchor="ctr">
                        <a:blipFill>
                          <a:blip r:embed="rId11"/>
                          <a:stretch>
                            <a:fillRect l="-397" t="-202970" r="-184127" b="-202970"/>
                          </a:stretch>
                        </a:blipFill>
                      </a:tcPr>
                    </a:tc>
                    <a:tc>
                      <a:txBody>
                        <a:bodyPr/>
                        <a:lstStyle/>
                        <a:p>
                          <a:endParaRPr lang="ko-KR"/>
                        </a:p>
                      </a:txBody>
                      <a:tcPr anchor="ctr">
                        <a:blipFill>
                          <a:blip r:embed="rId11"/>
                          <a:stretch>
                            <a:fillRect l="-54762" t="-202970" r="-433" b="-202970"/>
                          </a:stretch>
                        </a:blipFill>
                      </a:tcPr>
                    </a:tc>
                    <a:extLst>
                      <a:ext uri="{0D108BD9-81ED-4DB2-BD59-A6C34878D82A}">
                        <a16:rowId xmlns:a16="http://schemas.microsoft.com/office/drawing/2014/main" val="3065290346"/>
                      </a:ext>
                    </a:extLst>
                  </a:tr>
                  <a:tr h="617336">
                    <a:tc>
                      <a:txBody>
                        <a:bodyPr/>
                        <a:lstStyle/>
                        <a:p>
                          <a:endParaRPr lang="ko-KR"/>
                        </a:p>
                      </a:txBody>
                      <a:tcPr anchor="ctr">
                        <a:blipFill>
                          <a:blip r:embed="rId11"/>
                          <a:stretch>
                            <a:fillRect l="-397" t="-300000" r="-184127" b="-100980"/>
                          </a:stretch>
                        </a:blipFill>
                      </a:tcPr>
                    </a:tc>
                    <a:tc>
                      <a:txBody>
                        <a:bodyPr/>
                        <a:lstStyle/>
                        <a:p>
                          <a:endParaRPr lang="ko-KR"/>
                        </a:p>
                      </a:txBody>
                      <a:tcPr anchor="ctr">
                        <a:blipFill>
                          <a:blip r:embed="rId11"/>
                          <a:stretch>
                            <a:fillRect l="-54762" t="-300000" r="-433" b="-100980"/>
                          </a:stretch>
                        </a:blipFill>
                      </a:tcPr>
                    </a:tc>
                    <a:extLst>
                      <a:ext uri="{0D108BD9-81ED-4DB2-BD59-A6C34878D82A}">
                        <a16:rowId xmlns:a16="http://schemas.microsoft.com/office/drawing/2014/main" val="301496507"/>
                      </a:ext>
                    </a:extLst>
                  </a:tr>
                  <a:tr h="617336">
                    <a:tc>
                      <a:txBody>
                        <a:bodyPr/>
                        <a:lstStyle/>
                        <a:p>
                          <a:endParaRPr lang="ko-KR"/>
                        </a:p>
                      </a:txBody>
                      <a:tcPr anchor="ctr">
                        <a:blipFill>
                          <a:blip r:embed="rId11"/>
                          <a:stretch>
                            <a:fillRect l="-397" t="-403960" r="-184127" b="-1980"/>
                          </a:stretch>
                        </a:blipFill>
                      </a:tcPr>
                    </a:tc>
                    <a:tc>
                      <a:txBody>
                        <a:bodyPr/>
                        <a:lstStyle/>
                        <a:p>
                          <a:endParaRPr lang="ko-KR"/>
                        </a:p>
                      </a:txBody>
                      <a:tcPr anchor="ctr">
                        <a:blipFill>
                          <a:blip r:embed="rId11"/>
                          <a:stretch>
                            <a:fillRect l="-54762" t="-403960" r="-433" b="-1980"/>
                          </a:stretch>
                        </a:blipFill>
                      </a:tcPr>
                    </a:tc>
                    <a:extLst>
                      <a:ext uri="{0D108BD9-81ED-4DB2-BD59-A6C34878D82A}">
                        <a16:rowId xmlns:a16="http://schemas.microsoft.com/office/drawing/2014/main" val="3952786540"/>
                      </a:ext>
                    </a:extLst>
                  </a:tr>
                </a:tbl>
              </a:graphicData>
            </a:graphic>
          </p:graphicFrame>
        </mc:Fallback>
      </mc:AlternateContent>
      <p:sp>
        <p:nvSpPr>
          <p:cNvPr id="33" name="TextBox 32">
            <a:extLst>
              <a:ext uri="{FF2B5EF4-FFF2-40B4-BE49-F238E27FC236}">
                <a16:creationId xmlns:a16="http://schemas.microsoft.com/office/drawing/2014/main" id="{DAD870AB-375D-8A00-49EF-EDE975BCCCE9}"/>
              </a:ext>
            </a:extLst>
          </p:cNvPr>
          <p:cNvSpPr txBox="1"/>
          <p:nvPr/>
        </p:nvSpPr>
        <p:spPr>
          <a:xfrm>
            <a:off x="4618025" y="5532758"/>
            <a:ext cx="4609812" cy="369332"/>
          </a:xfrm>
          <a:prstGeom prst="rect">
            <a:avLst/>
          </a:prstGeom>
          <a:noFill/>
        </p:spPr>
        <p:txBody>
          <a:bodyPr wrap="square">
            <a:spAutoFit/>
          </a:bodyPr>
          <a:lstStyle/>
          <a:p>
            <a:r>
              <a:rPr lang="en-US" altLang="ko-KR" b="0" i="1" dirty="0">
                <a:solidFill>
                  <a:srgbClr val="004B83"/>
                </a:solidFill>
                <a:effectLst/>
                <a:latin typeface="-apple-system"/>
              </a:rPr>
              <a:t>EPJC </a:t>
            </a:r>
            <a:r>
              <a:rPr lang="en-US" altLang="ko-KR" b="1" i="0" dirty="0">
                <a:solidFill>
                  <a:srgbClr val="333333"/>
                </a:solidFill>
                <a:effectLst/>
                <a:latin typeface="-apple-system"/>
              </a:rPr>
              <a:t>volume 79</a:t>
            </a:r>
            <a:r>
              <a:rPr lang="en-US" altLang="ko-KR" b="0" i="0" dirty="0">
                <a:solidFill>
                  <a:srgbClr val="333333"/>
                </a:solidFill>
                <a:effectLst/>
                <a:latin typeface="-apple-system"/>
              </a:rPr>
              <a:t>, Article number: 388 (2019) </a:t>
            </a:r>
            <a:endParaRPr lang="ko-KR" altLang="en-US" dirty="0"/>
          </a:p>
        </p:txBody>
      </p:sp>
    </p:spTree>
    <p:extLst>
      <p:ext uri="{BB962C8B-B14F-4D97-AF65-F5344CB8AC3E}">
        <p14:creationId xmlns:p14="http://schemas.microsoft.com/office/powerpoint/2010/main" val="1426718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제목 1">
                <a:extLst>
                  <a:ext uri="{FF2B5EF4-FFF2-40B4-BE49-F238E27FC236}">
                    <a16:creationId xmlns:a16="http://schemas.microsoft.com/office/drawing/2014/main" id="{FA2F7320-6021-DFA2-DE4E-FC4DBB7103D9}"/>
                  </a:ext>
                </a:extLst>
              </p:cNvPr>
              <p:cNvSpPr>
                <a:spLocks noGrp="1"/>
              </p:cNvSpPr>
              <p:nvPr>
                <p:ph type="title"/>
              </p:nvPr>
            </p:nvSpPr>
            <p:spPr/>
            <p:txBody>
              <a:bodyPr>
                <a:noAutofit/>
              </a:bodyPr>
              <a:lstStyle/>
              <a:p>
                <a:r>
                  <a:rPr lang="en-US" altLang="ko-KR" sz="3600" dirty="0"/>
                  <a:t>Pb-Pb data  </a:t>
                </a:r>
                <a14:m>
                  <m:oMath xmlns:m="http://schemas.openxmlformats.org/officeDocument/2006/math">
                    <m:sSup>
                      <m:sSupPr>
                        <m:ctrlPr>
                          <a:rPr lang="en-US" altLang="ko-KR" sz="3600" b="0" i="1" smtClean="0">
                            <a:latin typeface="Cambria Math" panose="02040503050406030204" pitchFamily="18" charset="0"/>
                          </a:rPr>
                        </m:ctrlPr>
                      </m:sSupPr>
                      <m:e>
                        <m:r>
                          <m:rPr>
                            <m:sty m:val="p"/>
                          </m:rPr>
                          <a:rPr lang="en-US" altLang="ko-KR" sz="3600" b="0" i="0" smtClean="0">
                            <a:latin typeface="Cambria Math" panose="02040503050406030204" pitchFamily="18" charset="0"/>
                          </a:rPr>
                          <m:t>D</m:t>
                        </m:r>
                      </m:e>
                      <m:sup>
                        <m:r>
                          <a:rPr lang="en-US" altLang="ko-KR" sz="3600" b="0" i="0" smtClean="0">
                            <a:latin typeface="Cambria Math" panose="02040503050406030204" pitchFamily="18" charset="0"/>
                          </a:rPr>
                          <m:t>0</m:t>
                        </m:r>
                      </m:sup>
                    </m:sSup>
                    <m:r>
                      <a:rPr lang="en-US" altLang="ko-KR" sz="3600" b="0" i="0" smtClean="0">
                        <a:latin typeface="Cambria Math" panose="02040503050406030204" pitchFamily="18" charset="0"/>
                      </a:rPr>
                      <m:t>, </m:t>
                    </m:r>
                    <m:sSup>
                      <m:sSupPr>
                        <m:ctrlPr>
                          <a:rPr lang="en-US" altLang="ko-KR" sz="3600" b="0" i="1" smtClean="0">
                            <a:latin typeface="Cambria Math" panose="02040503050406030204" pitchFamily="18" charset="0"/>
                          </a:rPr>
                        </m:ctrlPr>
                      </m:sSupPr>
                      <m:e>
                        <m:r>
                          <m:rPr>
                            <m:sty m:val="p"/>
                          </m:rPr>
                          <a:rPr lang="en-US" altLang="ko-KR" sz="3600" b="0" i="0" smtClean="0">
                            <a:latin typeface="Cambria Math" panose="02040503050406030204" pitchFamily="18" charset="0"/>
                          </a:rPr>
                          <m:t>D</m:t>
                        </m:r>
                      </m:e>
                      <m:sup>
                        <m:r>
                          <a:rPr lang="en-US" altLang="ko-KR" sz="3600" b="0" i="0" smtClean="0">
                            <a:latin typeface="Cambria Math" panose="02040503050406030204" pitchFamily="18" charset="0"/>
                          </a:rPr>
                          <m:t>+</m:t>
                        </m:r>
                      </m:sup>
                    </m:sSup>
                    <m:r>
                      <a:rPr lang="en-US" altLang="ko-KR" sz="3600" b="0" i="0" smtClean="0">
                        <a:latin typeface="Cambria Math" panose="02040503050406030204" pitchFamily="18" charset="0"/>
                      </a:rPr>
                      <m:t>, </m:t>
                    </m:r>
                    <m:r>
                      <m:rPr>
                        <m:sty m:val="p"/>
                      </m:rPr>
                      <a:rPr lang="en-US" altLang="ko-KR" sz="3600" b="0" i="0" smtClean="0">
                        <a:latin typeface="Cambria Math" panose="02040503050406030204" pitchFamily="18" charset="0"/>
                      </a:rPr>
                      <m:t>and</m:t>
                    </m:r>
                    <m:r>
                      <a:rPr lang="en-US" altLang="ko-KR" sz="3600" b="0" i="0" smtClean="0">
                        <a:latin typeface="Cambria Math" panose="02040503050406030204" pitchFamily="18" charset="0"/>
                      </a:rPr>
                      <m:t> </m:t>
                    </m:r>
                    <m:sSup>
                      <m:sSupPr>
                        <m:ctrlPr>
                          <a:rPr lang="en-US" altLang="ko-KR" sz="3600" b="0" i="1" smtClean="0">
                            <a:solidFill>
                              <a:schemeClr val="tx1"/>
                            </a:solidFill>
                            <a:latin typeface="Cambria Math" panose="02040503050406030204" pitchFamily="18" charset="0"/>
                          </a:rPr>
                        </m:ctrlPr>
                      </m:sSupPr>
                      <m:e>
                        <m:r>
                          <m:rPr>
                            <m:sty m:val="p"/>
                          </m:rPr>
                          <a:rPr lang="en-US" altLang="ko-KR" sz="3600" b="0" i="0" smtClean="0">
                            <a:solidFill>
                              <a:schemeClr val="tx1"/>
                            </a:solidFill>
                            <a:latin typeface="Cambria Math" panose="02040503050406030204" pitchFamily="18" charset="0"/>
                          </a:rPr>
                          <m:t>D</m:t>
                        </m:r>
                      </m:e>
                      <m:sup>
                        <m:r>
                          <a:rPr lang="en-US" altLang="ko-KR" sz="3600" b="0" i="1" smtClean="0">
                            <a:solidFill>
                              <a:schemeClr val="tx1"/>
                            </a:solidFill>
                            <a:latin typeface="Cambria Math" panose="02040503050406030204" pitchFamily="18" charset="0"/>
                          </a:rPr>
                          <m:t>∗+</m:t>
                        </m:r>
                      </m:sup>
                    </m:sSup>
                  </m:oMath>
                </a14:m>
                <a:r>
                  <a:rPr lang="ko-KR" altLang="en-US" sz="3600" dirty="0">
                    <a:solidFill>
                      <a:schemeClr val="tx1"/>
                    </a:solidFill>
                  </a:rPr>
                  <a:t> </a:t>
                </a:r>
                <a:r>
                  <a:rPr lang="en-US" altLang="ko-KR" sz="3600" dirty="0"/>
                  <a:t>production</a:t>
                </a:r>
                <a:endParaRPr lang="ko-KR" altLang="en-US" sz="3600" dirty="0"/>
              </a:p>
            </p:txBody>
          </p:sp>
        </mc:Choice>
        <mc:Fallback xmlns="">
          <p:sp>
            <p:nvSpPr>
              <p:cNvPr id="2" name="제목 1">
                <a:extLst>
                  <a:ext uri="{FF2B5EF4-FFF2-40B4-BE49-F238E27FC236}">
                    <a16:creationId xmlns:a16="http://schemas.microsoft.com/office/drawing/2014/main" id="{FA2F7320-6021-DFA2-DE4E-FC4DBB7103D9}"/>
                  </a:ext>
                </a:extLst>
              </p:cNvPr>
              <p:cNvSpPr>
                <a:spLocks noGrp="1" noRot="1" noChangeAspect="1" noMove="1" noResize="1" noEditPoints="1" noAdjustHandles="1" noChangeArrowheads="1" noChangeShapeType="1" noTextEdit="1"/>
              </p:cNvSpPr>
              <p:nvPr>
                <p:ph type="title"/>
              </p:nvPr>
            </p:nvSpPr>
            <p:spPr>
              <a:blipFill>
                <a:blip r:embed="rId3"/>
                <a:stretch>
                  <a:fillRect l="-2072" t="-42857" b="-62338"/>
                </a:stretch>
              </a:blipFill>
            </p:spPr>
            <p:txBody>
              <a:bodyPr/>
              <a:lstStyle/>
              <a:p>
                <a:r>
                  <a:rPr lang="ko-KR" altLang="en-US">
                    <a:noFill/>
                  </a:rPr>
                  <a:t> </a:t>
                </a:r>
              </a:p>
            </p:txBody>
          </p:sp>
        </mc:Fallback>
      </mc:AlternateContent>
      <p:sp>
        <p:nvSpPr>
          <p:cNvPr id="5" name="날짜 개체 틀 4">
            <a:extLst>
              <a:ext uri="{FF2B5EF4-FFF2-40B4-BE49-F238E27FC236}">
                <a16:creationId xmlns:a16="http://schemas.microsoft.com/office/drawing/2014/main" id="{39534EAA-2E84-171C-8D42-F1FF7E839465}"/>
              </a:ext>
            </a:extLst>
          </p:cNvPr>
          <p:cNvSpPr>
            <a:spLocks noGrp="1"/>
          </p:cNvSpPr>
          <p:nvPr>
            <p:ph type="dt" sz="half" idx="10"/>
          </p:nvPr>
        </p:nvSpPr>
        <p:spPr/>
        <p:txBody>
          <a:bodyPr/>
          <a:lstStyle/>
          <a:p>
            <a:fld id="{F919EA08-7D44-4CF7-BAB5-1A2B69BB5D13}" type="datetime1">
              <a:rPr lang="ko-KR" altLang="en-US" smtClean="0"/>
              <a:t>2022-10-01</a:t>
            </a:fld>
            <a:endParaRPr lang="ko-KR" altLang="en-US"/>
          </a:p>
        </p:txBody>
      </p:sp>
      <p:sp>
        <p:nvSpPr>
          <p:cNvPr id="6" name="바닥글 개체 틀 5">
            <a:extLst>
              <a:ext uri="{FF2B5EF4-FFF2-40B4-BE49-F238E27FC236}">
                <a16:creationId xmlns:a16="http://schemas.microsoft.com/office/drawing/2014/main" id="{AB546470-3DA2-CA2F-6C2D-7184CE334ED4}"/>
              </a:ext>
            </a:extLst>
          </p:cNvPr>
          <p:cNvSpPr>
            <a:spLocks noGrp="1"/>
          </p:cNvSpPr>
          <p:nvPr>
            <p:ph type="ftr" sz="quarter" idx="11"/>
          </p:nvPr>
        </p:nvSpPr>
        <p:spPr/>
        <p:txBody>
          <a:bodyPr/>
          <a:lstStyle/>
          <a:p>
            <a:r>
              <a:rPr lang="en-US" altLang="ko-KR" dirty="0" err="1"/>
              <a:t>ExHIC</a:t>
            </a:r>
            <a:endParaRPr lang="ko-KR" altLang="en-US" dirty="0"/>
          </a:p>
        </p:txBody>
      </p:sp>
      <p:sp>
        <p:nvSpPr>
          <p:cNvPr id="7" name="슬라이드 번호 개체 틀 6">
            <a:extLst>
              <a:ext uri="{FF2B5EF4-FFF2-40B4-BE49-F238E27FC236}">
                <a16:creationId xmlns:a16="http://schemas.microsoft.com/office/drawing/2014/main" id="{A645D150-FBF2-C59E-1BB2-D2AA081A3C93}"/>
              </a:ext>
            </a:extLst>
          </p:cNvPr>
          <p:cNvSpPr>
            <a:spLocks noGrp="1"/>
          </p:cNvSpPr>
          <p:nvPr>
            <p:ph type="sldNum" sz="quarter" idx="12"/>
          </p:nvPr>
        </p:nvSpPr>
        <p:spPr/>
        <p:txBody>
          <a:bodyPr/>
          <a:lstStyle/>
          <a:p>
            <a:fld id="{D5BDAE98-EBED-4E69-BF7D-4790F83992EE}" type="slidenum">
              <a:rPr lang="ko-KR" altLang="en-US" smtClean="0"/>
              <a:t>14</a:t>
            </a:fld>
            <a:endParaRPr lang="ko-KR" altLang="en-US"/>
          </a:p>
        </p:txBody>
      </p:sp>
      <p:sp>
        <p:nvSpPr>
          <p:cNvPr id="36" name="Rectangle: Rounded Corners 5">
            <a:extLst>
              <a:ext uri="{FF2B5EF4-FFF2-40B4-BE49-F238E27FC236}">
                <a16:creationId xmlns:a16="http://schemas.microsoft.com/office/drawing/2014/main" id="{B2C2CAB3-AA1C-D981-0C99-5357215308C6}"/>
              </a:ext>
            </a:extLst>
          </p:cNvPr>
          <p:cNvSpPr/>
          <p:nvPr/>
        </p:nvSpPr>
        <p:spPr>
          <a:xfrm>
            <a:off x="0" y="46223"/>
            <a:ext cx="2300514" cy="1426978"/>
          </a:xfrm>
          <a:prstGeom prst="round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831">
            <a:extLst>
              <a:ext uri="{FF2B5EF4-FFF2-40B4-BE49-F238E27FC236}">
                <a16:creationId xmlns:a16="http://schemas.microsoft.com/office/drawing/2014/main" id="{7B5931FF-B32B-2D29-4425-B52255EE10A0}"/>
              </a:ext>
            </a:extLst>
          </p:cNvPr>
          <p:cNvGrpSpPr/>
          <p:nvPr/>
        </p:nvGrpSpPr>
        <p:grpSpPr>
          <a:xfrm>
            <a:off x="254773" y="698333"/>
            <a:ext cx="1697378" cy="678763"/>
            <a:chOff x="7921522" y="5960607"/>
            <a:chExt cx="1014714" cy="405773"/>
          </a:xfrm>
        </p:grpSpPr>
        <p:grpSp>
          <p:nvGrpSpPr>
            <p:cNvPr id="16" name="Group 1832">
              <a:extLst>
                <a:ext uri="{FF2B5EF4-FFF2-40B4-BE49-F238E27FC236}">
                  <a16:creationId xmlns:a16="http://schemas.microsoft.com/office/drawing/2014/main" id="{95D6BE72-8752-C2BE-C0E3-B276FC55493F}"/>
                </a:ext>
              </a:extLst>
            </p:cNvPr>
            <p:cNvGrpSpPr/>
            <p:nvPr/>
          </p:nvGrpSpPr>
          <p:grpSpPr>
            <a:xfrm>
              <a:off x="8428879" y="5960837"/>
              <a:ext cx="507357" cy="405543"/>
              <a:chOff x="5815982" y="5724144"/>
              <a:chExt cx="507357" cy="405543"/>
            </a:xfrm>
          </p:grpSpPr>
          <p:grpSp>
            <p:nvGrpSpPr>
              <p:cNvPr id="161" name="Group 1957">
                <a:extLst>
                  <a:ext uri="{FF2B5EF4-FFF2-40B4-BE49-F238E27FC236}">
                    <a16:creationId xmlns:a16="http://schemas.microsoft.com/office/drawing/2014/main" id="{C70F7E0B-B9A4-A892-0251-CFEA9AE364BE}"/>
                  </a:ext>
                </a:extLst>
              </p:cNvPr>
              <p:cNvGrpSpPr/>
              <p:nvPr/>
            </p:nvGrpSpPr>
            <p:grpSpPr>
              <a:xfrm>
                <a:off x="5930575" y="5724144"/>
                <a:ext cx="392764" cy="405543"/>
                <a:chOff x="1719786" y="5529204"/>
                <a:chExt cx="1024516" cy="1051942"/>
              </a:xfrm>
            </p:grpSpPr>
            <p:grpSp>
              <p:nvGrpSpPr>
                <p:cNvPr id="163" name="Group 1959">
                  <a:extLst>
                    <a:ext uri="{FF2B5EF4-FFF2-40B4-BE49-F238E27FC236}">
                      <a16:creationId xmlns:a16="http://schemas.microsoft.com/office/drawing/2014/main" id="{FBD7DA31-F3DA-E9E3-82BF-27D272CF2EED}"/>
                    </a:ext>
                  </a:extLst>
                </p:cNvPr>
                <p:cNvGrpSpPr/>
                <p:nvPr/>
              </p:nvGrpSpPr>
              <p:grpSpPr>
                <a:xfrm rot="1168995">
                  <a:off x="1853159" y="5607046"/>
                  <a:ext cx="329721" cy="329721"/>
                  <a:chOff x="1646931" y="3316458"/>
                  <a:chExt cx="345932" cy="345932"/>
                </a:xfrm>
              </p:grpSpPr>
              <p:grpSp>
                <p:nvGrpSpPr>
                  <p:cNvPr id="279" name="Group 2075">
                    <a:extLst>
                      <a:ext uri="{FF2B5EF4-FFF2-40B4-BE49-F238E27FC236}">
                        <a16:creationId xmlns:a16="http://schemas.microsoft.com/office/drawing/2014/main" id="{C0BA347B-1380-DEDC-D51A-0C20525424F8}"/>
                      </a:ext>
                    </a:extLst>
                  </p:cNvPr>
                  <p:cNvGrpSpPr/>
                  <p:nvPr/>
                </p:nvGrpSpPr>
                <p:grpSpPr>
                  <a:xfrm>
                    <a:off x="1692510" y="3345242"/>
                    <a:ext cx="266700" cy="264255"/>
                    <a:chOff x="5126355" y="2362200"/>
                    <a:chExt cx="266700" cy="264255"/>
                  </a:xfrm>
                </p:grpSpPr>
                <p:sp>
                  <p:nvSpPr>
                    <p:cNvPr id="281" name="Oval 2077">
                      <a:extLst>
                        <a:ext uri="{FF2B5EF4-FFF2-40B4-BE49-F238E27FC236}">
                          <a16:creationId xmlns:a16="http://schemas.microsoft.com/office/drawing/2014/main" id="{A3E715E0-CD7F-D616-C679-46B569EC07CC}"/>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078">
                      <a:extLst>
                        <a:ext uri="{FF2B5EF4-FFF2-40B4-BE49-F238E27FC236}">
                          <a16:creationId xmlns:a16="http://schemas.microsoft.com/office/drawing/2014/main" id="{0DA5E2FC-A8A4-F1BC-86B5-04D75DA816A7}"/>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079">
                      <a:extLst>
                        <a:ext uri="{FF2B5EF4-FFF2-40B4-BE49-F238E27FC236}">
                          <a16:creationId xmlns:a16="http://schemas.microsoft.com/office/drawing/2014/main" id="{DDAAD464-86AC-268D-D993-77172EF19CF2}"/>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0" name="Oval 2076">
                    <a:extLst>
                      <a:ext uri="{FF2B5EF4-FFF2-40B4-BE49-F238E27FC236}">
                        <a16:creationId xmlns:a16="http://schemas.microsoft.com/office/drawing/2014/main" id="{3A7557BC-55D3-8EB0-E552-600C76F04FAA}"/>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64" name="Group 1960">
                  <a:extLst>
                    <a:ext uri="{FF2B5EF4-FFF2-40B4-BE49-F238E27FC236}">
                      <a16:creationId xmlns:a16="http://schemas.microsoft.com/office/drawing/2014/main" id="{48E627E0-7FEE-EFC5-D3C8-F624A28AAAC3}"/>
                    </a:ext>
                  </a:extLst>
                </p:cNvPr>
                <p:cNvGrpSpPr/>
                <p:nvPr/>
              </p:nvGrpSpPr>
              <p:grpSpPr>
                <a:xfrm rot="5400000">
                  <a:off x="2081664" y="5529408"/>
                  <a:ext cx="329721" cy="329721"/>
                  <a:chOff x="1646931" y="3316458"/>
                  <a:chExt cx="345932" cy="345932"/>
                </a:xfrm>
              </p:grpSpPr>
              <p:grpSp>
                <p:nvGrpSpPr>
                  <p:cNvPr id="274" name="Group 2070">
                    <a:extLst>
                      <a:ext uri="{FF2B5EF4-FFF2-40B4-BE49-F238E27FC236}">
                        <a16:creationId xmlns:a16="http://schemas.microsoft.com/office/drawing/2014/main" id="{22597993-E899-0553-DE79-9CA16887B87D}"/>
                      </a:ext>
                    </a:extLst>
                  </p:cNvPr>
                  <p:cNvGrpSpPr/>
                  <p:nvPr/>
                </p:nvGrpSpPr>
                <p:grpSpPr>
                  <a:xfrm>
                    <a:off x="1692510" y="3345242"/>
                    <a:ext cx="266700" cy="264255"/>
                    <a:chOff x="5126355" y="2362200"/>
                    <a:chExt cx="266700" cy="264255"/>
                  </a:xfrm>
                </p:grpSpPr>
                <p:sp>
                  <p:nvSpPr>
                    <p:cNvPr id="276" name="Oval 2072">
                      <a:extLst>
                        <a:ext uri="{FF2B5EF4-FFF2-40B4-BE49-F238E27FC236}">
                          <a16:creationId xmlns:a16="http://schemas.microsoft.com/office/drawing/2014/main" id="{3EAE4390-0A0A-E6F0-228B-A7AC50B468AC}"/>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073">
                      <a:extLst>
                        <a:ext uri="{FF2B5EF4-FFF2-40B4-BE49-F238E27FC236}">
                          <a16:creationId xmlns:a16="http://schemas.microsoft.com/office/drawing/2014/main" id="{31DC56B2-6F84-4E32-F05F-8736575FBC11}"/>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074">
                      <a:extLst>
                        <a:ext uri="{FF2B5EF4-FFF2-40B4-BE49-F238E27FC236}">
                          <a16:creationId xmlns:a16="http://schemas.microsoft.com/office/drawing/2014/main" id="{FA730B14-3926-7748-3180-E1F1D21A76EC}"/>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5" name="Oval 2071">
                    <a:extLst>
                      <a:ext uri="{FF2B5EF4-FFF2-40B4-BE49-F238E27FC236}">
                        <a16:creationId xmlns:a16="http://schemas.microsoft.com/office/drawing/2014/main" id="{F05F228A-3381-9159-0445-8F27C6AB0D78}"/>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65" name="Group 1961">
                  <a:extLst>
                    <a:ext uri="{FF2B5EF4-FFF2-40B4-BE49-F238E27FC236}">
                      <a16:creationId xmlns:a16="http://schemas.microsoft.com/office/drawing/2014/main" id="{7BF2B8E4-5684-C638-26EF-C341F679D07A}"/>
                    </a:ext>
                  </a:extLst>
                </p:cNvPr>
                <p:cNvGrpSpPr/>
                <p:nvPr/>
              </p:nvGrpSpPr>
              <p:grpSpPr>
                <a:xfrm rot="8506369">
                  <a:off x="2302595" y="5629044"/>
                  <a:ext cx="329721" cy="329721"/>
                  <a:chOff x="1646931" y="3316458"/>
                  <a:chExt cx="345932" cy="345932"/>
                </a:xfrm>
              </p:grpSpPr>
              <p:grpSp>
                <p:nvGrpSpPr>
                  <p:cNvPr id="269" name="Group 2065">
                    <a:extLst>
                      <a:ext uri="{FF2B5EF4-FFF2-40B4-BE49-F238E27FC236}">
                        <a16:creationId xmlns:a16="http://schemas.microsoft.com/office/drawing/2014/main" id="{34AD80E7-465F-B26B-A4B5-3EF29EE4B63E}"/>
                      </a:ext>
                    </a:extLst>
                  </p:cNvPr>
                  <p:cNvGrpSpPr/>
                  <p:nvPr/>
                </p:nvGrpSpPr>
                <p:grpSpPr>
                  <a:xfrm>
                    <a:off x="1692510" y="3345242"/>
                    <a:ext cx="266700" cy="264255"/>
                    <a:chOff x="5126355" y="2362200"/>
                    <a:chExt cx="266700" cy="264255"/>
                  </a:xfrm>
                </p:grpSpPr>
                <p:sp>
                  <p:nvSpPr>
                    <p:cNvPr id="271" name="Oval 2067">
                      <a:extLst>
                        <a:ext uri="{FF2B5EF4-FFF2-40B4-BE49-F238E27FC236}">
                          <a16:creationId xmlns:a16="http://schemas.microsoft.com/office/drawing/2014/main" id="{5C54A278-4E08-1394-26E4-A724D1103119}"/>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068">
                      <a:extLst>
                        <a:ext uri="{FF2B5EF4-FFF2-40B4-BE49-F238E27FC236}">
                          <a16:creationId xmlns:a16="http://schemas.microsoft.com/office/drawing/2014/main" id="{1202A9AE-B89D-4A98-B708-30E0CDB9F82F}"/>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069">
                      <a:extLst>
                        <a:ext uri="{FF2B5EF4-FFF2-40B4-BE49-F238E27FC236}">
                          <a16:creationId xmlns:a16="http://schemas.microsoft.com/office/drawing/2014/main" id="{FDCEB7F1-B0A1-CC67-92BA-19A1E45905D1}"/>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0" name="Oval 2066">
                    <a:extLst>
                      <a:ext uri="{FF2B5EF4-FFF2-40B4-BE49-F238E27FC236}">
                        <a16:creationId xmlns:a16="http://schemas.microsoft.com/office/drawing/2014/main" id="{5F31F6EF-5547-7C8D-E1D3-A17B792A7747}"/>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66" name="Group 1962">
                  <a:extLst>
                    <a:ext uri="{FF2B5EF4-FFF2-40B4-BE49-F238E27FC236}">
                      <a16:creationId xmlns:a16="http://schemas.microsoft.com/office/drawing/2014/main" id="{5CFBAD0B-3648-C021-F237-2166E8350BCE}"/>
                    </a:ext>
                  </a:extLst>
                </p:cNvPr>
                <p:cNvGrpSpPr/>
                <p:nvPr/>
              </p:nvGrpSpPr>
              <p:grpSpPr>
                <a:xfrm rot="13366124">
                  <a:off x="2060730" y="5811761"/>
                  <a:ext cx="329721" cy="329721"/>
                  <a:chOff x="1646931" y="3316458"/>
                  <a:chExt cx="345932" cy="345932"/>
                </a:xfrm>
              </p:grpSpPr>
              <p:grpSp>
                <p:nvGrpSpPr>
                  <p:cNvPr id="264" name="Group 2060">
                    <a:extLst>
                      <a:ext uri="{FF2B5EF4-FFF2-40B4-BE49-F238E27FC236}">
                        <a16:creationId xmlns:a16="http://schemas.microsoft.com/office/drawing/2014/main" id="{F4E046EA-43B0-F83A-25F6-E41D627E2310}"/>
                      </a:ext>
                    </a:extLst>
                  </p:cNvPr>
                  <p:cNvGrpSpPr/>
                  <p:nvPr/>
                </p:nvGrpSpPr>
                <p:grpSpPr>
                  <a:xfrm>
                    <a:off x="1692510" y="3345242"/>
                    <a:ext cx="266700" cy="264255"/>
                    <a:chOff x="5126355" y="2362200"/>
                    <a:chExt cx="266700" cy="264255"/>
                  </a:xfrm>
                </p:grpSpPr>
                <p:sp>
                  <p:nvSpPr>
                    <p:cNvPr id="266" name="Oval 2062">
                      <a:extLst>
                        <a:ext uri="{FF2B5EF4-FFF2-40B4-BE49-F238E27FC236}">
                          <a16:creationId xmlns:a16="http://schemas.microsoft.com/office/drawing/2014/main" id="{E938CC97-BBBD-00CD-91C5-7FA7120A7789}"/>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063">
                      <a:extLst>
                        <a:ext uri="{FF2B5EF4-FFF2-40B4-BE49-F238E27FC236}">
                          <a16:creationId xmlns:a16="http://schemas.microsoft.com/office/drawing/2014/main" id="{A5EA69CD-4FF3-94C9-3BE5-420E262A1B11}"/>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064">
                      <a:extLst>
                        <a:ext uri="{FF2B5EF4-FFF2-40B4-BE49-F238E27FC236}">
                          <a16:creationId xmlns:a16="http://schemas.microsoft.com/office/drawing/2014/main" id="{3ECFDB5F-EA46-06A3-8373-5D2F34B11A40}"/>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5" name="Oval 2061">
                    <a:extLst>
                      <a:ext uri="{FF2B5EF4-FFF2-40B4-BE49-F238E27FC236}">
                        <a16:creationId xmlns:a16="http://schemas.microsoft.com/office/drawing/2014/main" id="{3D2123ED-9560-2E65-7E03-11AD20CE3141}"/>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67" name="Group 1963">
                  <a:extLst>
                    <a:ext uri="{FF2B5EF4-FFF2-40B4-BE49-F238E27FC236}">
                      <a16:creationId xmlns:a16="http://schemas.microsoft.com/office/drawing/2014/main" id="{545B365C-4E5D-3E1F-DAB1-9483E6054012}"/>
                    </a:ext>
                  </a:extLst>
                </p:cNvPr>
                <p:cNvGrpSpPr/>
                <p:nvPr/>
              </p:nvGrpSpPr>
              <p:grpSpPr>
                <a:xfrm rot="430813">
                  <a:off x="2398236" y="5885174"/>
                  <a:ext cx="329721" cy="329721"/>
                  <a:chOff x="1646931" y="3316458"/>
                  <a:chExt cx="345932" cy="345932"/>
                </a:xfrm>
              </p:grpSpPr>
              <p:grpSp>
                <p:nvGrpSpPr>
                  <p:cNvPr id="259" name="Group 2055">
                    <a:extLst>
                      <a:ext uri="{FF2B5EF4-FFF2-40B4-BE49-F238E27FC236}">
                        <a16:creationId xmlns:a16="http://schemas.microsoft.com/office/drawing/2014/main" id="{239BB356-41C4-CB0B-052A-CB35314BE9C4}"/>
                      </a:ext>
                    </a:extLst>
                  </p:cNvPr>
                  <p:cNvGrpSpPr/>
                  <p:nvPr/>
                </p:nvGrpSpPr>
                <p:grpSpPr>
                  <a:xfrm>
                    <a:off x="1692510" y="3345242"/>
                    <a:ext cx="266700" cy="264255"/>
                    <a:chOff x="5126355" y="2362200"/>
                    <a:chExt cx="266700" cy="264255"/>
                  </a:xfrm>
                </p:grpSpPr>
                <p:sp>
                  <p:nvSpPr>
                    <p:cNvPr id="261" name="Oval 2057">
                      <a:extLst>
                        <a:ext uri="{FF2B5EF4-FFF2-40B4-BE49-F238E27FC236}">
                          <a16:creationId xmlns:a16="http://schemas.microsoft.com/office/drawing/2014/main" id="{3E382D28-97C0-C4C0-B794-EB4799FBC319}"/>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058">
                      <a:extLst>
                        <a:ext uri="{FF2B5EF4-FFF2-40B4-BE49-F238E27FC236}">
                          <a16:creationId xmlns:a16="http://schemas.microsoft.com/office/drawing/2014/main" id="{3C8D2361-9B62-5E71-D6CC-EE6900C45775}"/>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059">
                      <a:extLst>
                        <a:ext uri="{FF2B5EF4-FFF2-40B4-BE49-F238E27FC236}">
                          <a16:creationId xmlns:a16="http://schemas.microsoft.com/office/drawing/2014/main" id="{7D18FC24-9402-9D27-4EEE-729FAAF7CEF4}"/>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0" name="Oval 2056">
                    <a:extLst>
                      <a:ext uri="{FF2B5EF4-FFF2-40B4-BE49-F238E27FC236}">
                        <a16:creationId xmlns:a16="http://schemas.microsoft.com/office/drawing/2014/main" id="{2CD73848-08A5-4952-3DFC-6F0EFFD42B09}"/>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68" name="Group 1964">
                  <a:extLst>
                    <a:ext uri="{FF2B5EF4-FFF2-40B4-BE49-F238E27FC236}">
                      <a16:creationId xmlns:a16="http://schemas.microsoft.com/office/drawing/2014/main" id="{5C935090-C8B2-A250-4FAF-17E12E5DC6F4}"/>
                    </a:ext>
                  </a:extLst>
                </p:cNvPr>
                <p:cNvGrpSpPr/>
                <p:nvPr/>
              </p:nvGrpSpPr>
              <p:grpSpPr>
                <a:xfrm rot="7571225">
                  <a:off x="2214064" y="6044733"/>
                  <a:ext cx="329721" cy="329721"/>
                  <a:chOff x="1646931" y="3316458"/>
                  <a:chExt cx="345932" cy="345932"/>
                </a:xfrm>
              </p:grpSpPr>
              <p:grpSp>
                <p:nvGrpSpPr>
                  <p:cNvPr id="254" name="Group 2050">
                    <a:extLst>
                      <a:ext uri="{FF2B5EF4-FFF2-40B4-BE49-F238E27FC236}">
                        <a16:creationId xmlns:a16="http://schemas.microsoft.com/office/drawing/2014/main" id="{017BF4DE-99A3-CEFC-D7BC-C606AA18EDAD}"/>
                      </a:ext>
                    </a:extLst>
                  </p:cNvPr>
                  <p:cNvGrpSpPr/>
                  <p:nvPr/>
                </p:nvGrpSpPr>
                <p:grpSpPr>
                  <a:xfrm>
                    <a:off x="1692510" y="3345242"/>
                    <a:ext cx="266700" cy="264255"/>
                    <a:chOff x="5126355" y="2362200"/>
                    <a:chExt cx="266700" cy="264255"/>
                  </a:xfrm>
                </p:grpSpPr>
                <p:sp>
                  <p:nvSpPr>
                    <p:cNvPr id="256" name="Oval 2052">
                      <a:extLst>
                        <a:ext uri="{FF2B5EF4-FFF2-40B4-BE49-F238E27FC236}">
                          <a16:creationId xmlns:a16="http://schemas.microsoft.com/office/drawing/2014/main" id="{A8E1BAC7-9961-7677-1DE5-068D2179F723}"/>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053">
                      <a:extLst>
                        <a:ext uri="{FF2B5EF4-FFF2-40B4-BE49-F238E27FC236}">
                          <a16:creationId xmlns:a16="http://schemas.microsoft.com/office/drawing/2014/main" id="{36867C14-0EA2-08FB-F6E2-417E0ED2257A}"/>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054">
                      <a:extLst>
                        <a:ext uri="{FF2B5EF4-FFF2-40B4-BE49-F238E27FC236}">
                          <a16:creationId xmlns:a16="http://schemas.microsoft.com/office/drawing/2014/main" id="{49F3A6DB-EB93-9E2A-830D-4C9400DF3822}"/>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5" name="Oval 2051">
                    <a:extLst>
                      <a:ext uri="{FF2B5EF4-FFF2-40B4-BE49-F238E27FC236}">
                        <a16:creationId xmlns:a16="http://schemas.microsoft.com/office/drawing/2014/main" id="{42D7566C-1F69-7298-DD72-FB3CE80652E8}"/>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69" name="Group 1965">
                  <a:extLst>
                    <a:ext uri="{FF2B5EF4-FFF2-40B4-BE49-F238E27FC236}">
                      <a16:creationId xmlns:a16="http://schemas.microsoft.com/office/drawing/2014/main" id="{201FE68A-D19E-6C38-DFF6-D21FF6CAE528}"/>
                    </a:ext>
                  </a:extLst>
                </p:cNvPr>
                <p:cNvGrpSpPr/>
                <p:nvPr/>
              </p:nvGrpSpPr>
              <p:grpSpPr>
                <a:xfrm rot="4979498">
                  <a:off x="1722475" y="5817454"/>
                  <a:ext cx="329721" cy="329721"/>
                  <a:chOff x="1651267" y="3281190"/>
                  <a:chExt cx="345932" cy="345932"/>
                </a:xfrm>
              </p:grpSpPr>
              <p:grpSp>
                <p:nvGrpSpPr>
                  <p:cNvPr id="249" name="Group 2045">
                    <a:extLst>
                      <a:ext uri="{FF2B5EF4-FFF2-40B4-BE49-F238E27FC236}">
                        <a16:creationId xmlns:a16="http://schemas.microsoft.com/office/drawing/2014/main" id="{A7E9325D-D532-84A5-D878-9565F9982860}"/>
                      </a:ext>
                    </a:extLst>
                  </p:cNvPr>
                  <p:cNvGrpSpPr/>
                  <p:nvPr/>
                </p:nvGrpSpPr>
                <p:grpSpPr>
                  <a:xfrm>
                    <a:off x="1692510" y="3345242"/>
                    <a:ext cx="266700" cy="264255"/>
                    <a:chOff x="5126355" y="2362200"/>
                    <a:chExt cx="266700" cy="264255"/>
                  </a:xfrm>
                </p:grpSpPr>
                <p:sp>
                  <p:nvSpPr>
                    <p:cNvPr id="251" name="Oval 2047">
                      <a:extLst>
                        <a:ext uri="{FF2B5EF4-FFF2-40B4-BE49-F238E27FC236}">
                          <a16:creationId xmlns:a16="http://schemas.microsoft.com/office/drawing/2014/main" id="{02E5E997-FC46-5597-7701-0CAF72BC3436}"/>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048">
                      <a:extLst>
                        <a:ext uri="{FF2B5EF4-FFF2-40B4-BE49-F238E27FC236}">
                          <a16:creationId xmlns:a16="http://schemas.microsoft.com/office/drawing/2014/main" id="{26D64B1B-11BB-9AEF-AB96-B19F57A96FDD}"/>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049">
                      <a:extLst>
                        <a:ext uri="{FF2B5EF4-FFF2-40B4-BE49-F238E27FC236}">
                          <a16:creationId xmlns:a16="http://schemas.microsoft.com/office/drawing/2014/main" id="{8B087D27-14E0-8D11-5386-28821E2EE57D}"/>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Oval 2046">
                    <a:extLst>
                      <a:ext uri="{FF2B5EF4-FFF2-40B4-BE49-F238E27FC236}">
                        <a16:creationId xmlns:a16="http://schemas.microsoft.com/office/drawing/2014/main" id="{1E940630-99BF-5945-298C-70D48D6084DD}"/>
                      </a:ext>
                    </a:extLst>
                  </p:cNvPr>
                  <p:cNvSpPr/>
                  <p:nvPr/>
                </p:nvSpPr>
                <p:spPr>
                  <a:xfrm>
                    <a:off x="1651267" y="3281190"/>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70" name="Group 1966">
                  <a:extLst>
                    <a:ext uri="{FF2B5EF4-FFF2-40B4-BE49-F238E27FC236}">
                      <a16:creationId xmlns:a16="http://schemas.microsoft.com/office/drawing/2014/main" id="{59BF6408-8FB4-CD3D-8DB8-6436E7350847}"/>
                    </a:ext>
                  </a:extLst>
                </p:cNvPr>
                <p:cNvGrpSpPr/>
                <p:nvPr/>
              </p:nvGrpSpPr>
              <p:grpSpPr>
                <a:xfrm rot="4979498">
                  <a:off x="1833865" y="5986923"/>
                  <a:ext cx="329721" cy="329721"/>
                  <a:chOff x="1672143" y="3319557"/>
                  <a:chExt cx="345932" cy="345932"/>
                </a:xfrm>
              </p:grpSpPr>
              <p:grpSp>
                <p:nvGrpSpPr>
                  <p:cNvPr id="244" name="Group 2040">
                    <a:extLst>
                      <a:ext uri="{FF2B5EF4-FFF2-40B4-BE49-F238E27FC236}">
                        <a16:creationId xmlns:a16="http://schemas.microsoft.com/office/drawing/2014/main" id="{CFE76D64-C31D-B6A8-71DD-ABFF4C68A230}"/>
                      </a:ext>
                    </a:extLst>
                  </p:cNvPr>
                  <p:cNvGrpSpPr/>
                  <p:nvPr/>
                </p:nvGrpSpPr>
                <p:grpSpPr>
                  <a:xfrm>
                    <a:off x="1692510" y="3345242"/>
                    <a:ext cx="266700" cy="264255"/>
                    <a:chOff x="5126355" y="2362200"/>
                    <a:chExt cx="266700" cy="264255"/>
                  </a:xfrm>
                </p:grpSpPr>
                <p:sp>
                  <p:nvSpPr>
                    <p:cNvPr id="246" name="Oval 2042">
                      <a:extLst>
                        <a:ext uri="{FF2B5EF4-FFF2-40B4-BE49-F238E27FC236}">
                          <a16:creationId xmlns:a16="http://schemas.microsoft.com/office/drawing/2014/main" id="{18ABB454-72E2-1112-7E79-C86A3EA61B73}"/>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043">
                      <a:extLst>
                        <a:ext uri="{FF2B5EF4-FFF2-40B4-BE49-F238E27FC236}">
                          <a16:creationId xmlns:a16="http://schemas.microsoft.com/office/drawing/2014/main" id="{7BE25648-7592-0F09-AE72-5764F0E15302}"/>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044">
                      <a:extLst>
                        <a:ext uri="{FF2B5EF4-FFF2-40B4-BE49-F238E27FC236}">
                          <a16:creationId xmlns:a16="http://schemas.microsoft.com/office/drawing/2014/main" id="{3DE14D7C-EAE9-7121-AC97-2F7F3D0C8A11}"/>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5" name="Oval 2041">
                    <a:extLst>
                      <a:ext uri="{FF2B5EF4-FFF2-40B4-BE49-F238E27FC236}">
                        <a16:creationId xmlns:a16="http://schemas.microsoft.com/office/drawing/2014/main" id="{689EA314-A2E9-C0AE-9974-18AF8A6C5EEE}"/>
                      </a:ext>
                    </a:extLst>
                  </p:cNvPr>
                  <p:cNvSpPr/>
                  <p:nvPr/>
                </p:nvSpPr>
                <p:spPr>
                  <a:xfrm>
                    <a:off x="1672143" y="3319557"/>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71" name="Group 1967">
                  <a:extLst>
                    <a:ext uri="{FF2B5EF4-FFF2-40B4-BE49-F238E27FC236}">
                      <a16:creationId xmlns:a16="http://schemas.microsoft.com/office/drawing/2014/main" id="{A92F66E4-1A42-E1D4-8153-1CBA22F1772A}"/>
                    </a:ext>
                  </a:extLst>
                </p:cNvPr>
                <p:cNvGrpSpPr/>
                <p:nvPr/>
              </p:nvGrpSpPr>
              <p:grpSpPr>
                <a:xfrm rot="4979498">
                  <a:off x="1924602" y="6228480"/>
                  <a:ext cx="329721" cy="329721"/>
                  <a:chOff x="1646931" y="3316458"/>
                  <a:chExt cx="345932" cy="345932"/>
                </a:xfrm>
              </p:grpSpPr>
              <p:grpSp>
                <p:nvGrpSpPr>
                  <p:cNvPr id="239" name="Group 2035">
                    <a:extLst>
                      <a:ext uri="{FF2B5EF4-FFF2-40B4-BE49-F238E27FC236}">
                        <a16:creationId xmlns:a16="http://schemas.microsoft.com/office/drawing/2014/main" id="{BC1D11DF-7867-504F-A027-8D4E5AA3B779}"/>
                      </a:ext>
                    </a:extLst>
                  </p:cNvPr>
                  <p:cNvGrpSpPr/>
                  <p:nvPr/>
                </p:nvGrpSpPr>
                <p:grpSpPr>
                  <a:xfrm>
                    <a:off x="1692510" y="3345242"/>
                    <a:ext cx="266700" cy="264255"/>
                    <a:chOff x="5126355" y="2362200"/>
                    <a:chExt cx="266700" cy="264255"/>
                  </a:xfrm>
                </p:grpSpPr>
                <p:sp>
                  <p:nvSpPr>
                    <p:cNvPr id="241" name="Oval 2037">
                      <a:extLst>
                        <a:ext uri="{FF2B5EF4-FFF2-40B4-BE49-F238E27FC236}">
                          <a16:creationId xmlns:a16="http://schemas.microsoft.com/office/drawing/2014/main" id="{20166456-E4EF-E88B-04B4-193BA0452D43}"/>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038">
                      <a:extLst>
                        <a:ext uri="{FF2B5EF4-FFF2-40B4-BE49-F238E27FC236}">
                          <a16:creationId xmlns:a16="http://schemas.microsoft.com/office/drawing/2014/main" id="{EB27C2BD-B0F1-16AE-0AD9-07526294B396}"/>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039">
                      <a:extLst>
                        <a:ext uri="{FF2B5EF4-FFF2-40B4-BE49-F238E27FC236}">
                          <a16:creationId xmlns:a16="http://schemas.microsoft.com/office/drawing/2014/main" id="{D3C18320-6053-F31D-C97D-B787BE994A96}"/>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0" name="Oval 2036">
                    <a:extLst>
                      <a:ext uri="{FF2B5EF4-FFF2-40B4-BE49-F238E27FC236}">
                        <a16:creationId xmlns:a16="http://schemas.microsoft.com/office/drawing/2014/main" id="{005E93AD-7865-D38E-C45D-BE1840942CA2}"/>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72" name="Group 1968">
                  <a:extLst>
                    <a:ext uri="{FF2B5EF4-FFF2-40B4-BE49-F238E27FC236}">
                      <a16:creationId xmlns:a16="http://schemas.microsoft.com/office/drawing/2014/main" id="{5FE7DDB0-5CFE-6632-66D5-D4CA77DB8596}"/>
                    </a:ext>
                  </a:extLst>
                </p:cNvPr>
                <p:cNvGrpSpPr/>
                <p:nvPr/>
              </p:nvGrpSpPr>
              <p:grpSpPr>
                <a:xfrm rot="4979498">
                  <a:off x="1761591" y="6044734"/>
                  <a:ext cx="329721" cy="329721"/>
                  <a:chOff x="1646931" y="3316458"/>
                  <a:chExt cx="345932" cy="345932"/>
                </a:xfrm>
              </p:grpSpPr>
              <p:grpSp>
                <p:nvGrpSpPr>
                  <p:cNvPr id="234" name="Group 2030">
                    <a:extLst>
                      <a:ext uri="{FF2B5EF4-FFF2-40B4-BE49-F238E27FC236}">
                        <a16:creationId xmlns:a16="http://schemas.microsoft.com/office/drawing/2014/main" id="{0342060D-D6E0-9793-5AF4-75AD83A35F63}"/>
                      </a:ext>
                    </a:extLst>
                  </p:cNvPr>
                  <p:cNvGrpSpPr/>
                  <p:nvPr/>
                </p:nvGrpSpPr>
                <p:grpSpPr>
                  <a:xfrm>
                    <a:off x="1692510" y="3345242"/>
                    <a:ext cx="266700" cy="264255"/>
                    <a:chOff x="5126355" y="2362200"/>
                    <a:chExt cx="266700" cy="264255"/>
                  </a:xfrm>
                </p:grpSpPr>
                <p:sp>
                  <p:nvSpPr>
                    <p:cNvPr id="236" name="Oval 2032">
                      <a:extLst>
                        <a:ext uri="{FF2B5EF4-FFF2-40B4-BE49-F238E27FC236}">
                          <a16:creationId xmlns:a16="http://schemas.microsoft.com/office/drawing/2014/main" id="{FECD07CC-7785-BF41-3C9A-CA3526A04612}"/>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033">
                      <a:extLst>
                        <a:ext uri="{FF2B5EF4-FFF2-40B4-BE49-F238E27FC236}">
                          <a16:creationId xmlns:a16="http://schemas.microsoft.com/office/drawing/2014/main" id="{F5C5ECBF-A47B-FA35-CCB6-7ADEE24CDFF8}"/>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034">
                      <a:extLst>
                        <a:ext uri="{FF2B5EF4-FFF2-40B4-BE49-F238E27FC236}">
                          <a16:creationId xmlns:a16="http://schemas.microsoft.com/office/drawing/2014/main" id="{0F8CD485-EB6F-6CF3-0467-14375D64AC49}"/>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5" name="Oval 2031">
                    <a:extLst>
                      <a:ext uri="{FF2B5EF4-FFF2-40B4-BE49-F238E27FC236}">
                        <a16:creationId xmlns:a16="http://schemas.microsoft.com/office/drawing/2014/main" id="{C2DA3307-66E0-A58D-C96A-D6D1390DD8CF}"/>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73" name="Group 1969">
                  <a:extLst>
                    <a:ext uri="{FF2B5EF4-FFF2-40B4-BE49-F238E27FC236}">
                      <a16:creationId xmlns:a16="http://schemas.microsoft.com/office/drawing/2014/main" id="{55C07A05-273D-0673-935B-1BEC18E7AF76}"/>
                    </a:ext>
                  </a:extLst>
                </p:cNvPr>
                <p:cNvGrpSpPr/>
                <p:nvPr/>
              </p:nvGrpSpPr>
              <p:grpSpPr>
                <a:xfrm rot="4979498">
                  <a:off x="2181090" y="6238592"/>
                  <a:ext cx="329721" cy="329721"/>
                  <a:chOff x="1646931" y="3316458"/>
                  <a:chExt cx="345932" cy="345932"/>
                </a:xfrm>
              </p:grpSpPr>
              <p:grpSp>
                <p:nvGrpSpPr>
                  <p:cNvPr id="229" name="Group 2025">
                    <a:extLst>
                      <a:ext uri="{FF2B5EF4-FFF2-40B4-BE49-F238E27FC236}">
                        <a16:creationId xmlns:a16="http://schemas.microsoft.com/office/drawing/2014/main" id="{52084F92-BCA6-BC25-636D-19C36F553027}"/>
                      </a:ext>
                    </a:extLst>
                  </p:cNvPr>
                  <p:cNvGrpSpPr/>
                  <p:nvPr/>
                </p:nvGrpSpPr>
                <p:grpSpPr>
                  <a:xfrm>
                    <a:off x="1692510" y="3345242"/>
                    <a:ext cx="266700" cy="264255"/>
                    <a:chOff x="5126355" y="2362200"/>
                    <a:chExt cx="266700" cy="264255"/>
                  </a:xfrm>
                </p:grpSpPr>
                <p:sp>
                  <p:nvSpPr>
                    <p:cNvPr id="231" name="Oval 2027">
                      <a:extLst>
                        <a:ext uri="{FF2B5EF4-FFF2-40B4-BE49-F238E27FC236}">
                          <a16:creationId xmlns:a16="http://schemas.microsoft.com/office/drawing/2014/main" id="{FB62C082-123D-52A7-2B02-C70E9325ABC7}"/>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028">
                      <a:extLst>
                        <a:ext uri="{FF2B5EF4-FFF2-40B4-BE49-F238E27FC236}">
                          <a16:creationId xmlns:a16="http://schemas.microsoft.com/office/drawing/2014/main" id="{A7DF21E2-1F9C-2E2D-86DB-7685E4118A20}"/>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029">
                      <a:extLst>
                        <a:ext uri="{FF2B5EF4-FFF2-40B4-BE49-F238E27FC236}">
                          <a16:creationId xmlns:a16="http://schemas.microsoft.com/office/drawing/2014/main" id="{12708249-A478-01AB-94D3-294BD0A22B6F}"/>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0" name="Oval 2026">
                    <a:extLst>
                      <a:ext uri="{FF2B5EF4-FFF2-40B4-BE49-F238E27FC236}">
                        <a16:creationId xmlns:a16="http://schemas.microsoft.com/office/drawing/2014/main" id="{34EB5608-8697-EEC1-DB21-71FB477BC8AD}"/>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74" name="Group 1970">
                  <a:extLst>
                    <a:ext uri="{FF2B5EF4-FFF2-40B4-BE49-F238E27FC236}">
                      <a16:creationId xmlns:a16="http://schemas.microsoft.com/office/drawing/2014/main" id="{4798775D-1BC7-95B2-FE54-DB0DF1C3DE2B}"/>
                    </a:ext>
                  </a:extLst>
                </p:cNvPr>
                <p:cNvGrpSpPr/>
                <p:nvPr/>
              </p:nvGrpSpPr>
              <p:grpSpPr>
                <a:xfrm rot="4979498">
                  <a:off x="2372408" y="6044735"/>
                  <a:ext cx="329721" cy="329721"/>
                  <a:chOff x="1646931" y="3316458"/>
                  <a:chExt cx="345932" cy="345932"/>
                </a:xfrm>
              </p:grpSpPr>
              <p:grpSp>
                <p:nvGrpSpPr>
                  <p:cNvPr id="224" name="Group 2020">
                    <a:extLst>
                      <a:ext uri="{FF2B5EF4-FFF2-40B4-BE49-F238E27FC236}">
                        <a16:creationId xmlns:a16="http://schemas.microsoft.com/office/drawing/2014/main" id="{928FE540-45FA-7D6D-6FD2-99AFD492CB9F}"/>
                      </a:ext>
                    </a:extLst>
                  </p:cNvPr>
                  <p:cNvGrpSpPr/>
                  <p:nvPr/>
                </p:nvGrpSpPr>
                <p:grpSpPr>
                  <a:xfrm>
                    <a:off x="1692510" y="3345242"/>
                    <a:ext cx="266700" cy="264255"/>
                    <a:chOff x="5126355" y="2362200"/>
                    <a:chExt cx="266700" cy="264255"/>
                  </a:xfrm>
                </p:grpSpPr>
                <p:sp>
                  <p:nvSpPr>
                    <p:cNvPr id="226" name="Oval 2022">
                      <a:extLst>
                        <a:ext uri="{FF2B5EF4-FFF2-40B4-BE49-F238E27FC236}">
                          <a16:creationId xmlns:a16="http://schemas.microsoft.com/office/drawing/2014/main" id="{A1DAE55A-6F9A-E548-C90A-B89EF688D871}"/>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023">
                      <a:extLst>
                        <a:ext uri="{FF2B5EF4-FFF2-40B4-BE49-F238E27FC236}">
                          <a16:creationId xmlns:a16="http://schemas.microsoft.com/office/drawing/2014/main" id="{EDF1D0D0-42CE-A11A-C268-12A24EBC9104}"/>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024">
                      <a:extLst>
                        <a:ext uri="{FF2B5EF4-FFF2-40B4-BE49-F238E27FC236}">
                          <a16:creationId xmlns:a16="http://schemas.microsoft.com/office/drawing/2014/main" id="{D1732A2C-7E71-FD1D-6CF9-552C451B2549}"/>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5" name="Oval 2021">
                    <a:extLst>
                      <a:ext uri="{FF2B5EF4-FFF2-40B4-BE49-F238E27FC236}">
                        <a16:creationId xmlns:a16="http://schemas.microsoft.com/office/drawing/2014/main" id="{233C359F-523A-FBE4-5D23-B03E7DE71B3A}"/>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175" name="Oval 32">
                  <a:extLst>
                    <a:ext uri="{FF2B5EF4-FFF2-40B4-BE49-F238E27FC236}">
                      <a16:creationId xmlns:a16="http://schemas.microsoft.com/office/drawing/2014/main" id="{582C946A-F4DD-D883-3F6C-107DA06757A5}"/>
                    </a:ext>
                  </a:extLst>
                </p:cNvPr>
                <p:cNvSpPr>
                  <a:spLocks noChangeArrowheads="1"/>
                </p:cNvSpPr>
                <p:nvPr/>
              </p:nvSpPr>
              <p:spPr bwMode="auto">
                <a:xfrm rot="543536">
                  <a:off x="1719786" y="5529204"/>
                  <a:ext cx="1024516" cy="1051942"/>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76" name="Group 1972">
                  <a:extLst>
                    <a:ext uri="{FF2B5EF4-FFF2-40B4-BE49-F238E27FC236}">
                      <a16:creationId xmlns:a16="http://schemas.microsoft.com/office/drawing/2014/main" id="{860DA0ED-060E-7BC6-7454-D306CD7C5BA4}"/>
                    </a:ext>
                  </a:extLst>
                </p:cNvPr>
                <p:cNvGrpSpPr/>
                <p:nvPr/>
              </p:nvGrpSpPr>
              <p:grpSpPr>
                <a:xfrm rot="15794552">
                  <a:off x="2200475" y="5563570"/>
                  <a:ext cx="329721" cy="329721"/>
                  <a:chOff x="1646931" y="3316458"/>
                  <a:chExt cx="345932" cy="345932"/>
                </a:xfrm>
              </p:grpSpPr>
              <p:grpSp>
                <p:nvGrpSpPr>
                  <p:cNvPr id="219" name="Group 2015">
                    <a:extLst>
                      <a:ext uri="{FF2B5EF4-FFF2-40B4-BE49-F238E27FC236}">
                        <a16:creationId xmlns:a16="http://schemas.microsoft.com/office/drawing/2014/main" id="{F5867241-55A3-5A20-0751-D67F9AEE6881}"/>
                      </a:ext>
                    </a:extLst>
                  </p:cNvPr>
                  <p:cNvGrpSpPr/>
                  <p:nvPr/>
                </p:nvGrpSpPr>
                <p:grpSpPr>
                  <a:xfrm>
                    <a:off x="1692510" y="3345242"/>
                    <a:ext cx="266700" cy="264255"/>
                    <a:chOff x="5126355" y="2362200"/>
                    <a:chExt cx="266700" cy="264255"/>
                  </a:xfrm>
                </p:grpSpPr>
                <p:sp>
                  <p:nvSpPr>
                    <p:cNvPr id="221" name="Oval 2017">
                      <a:extLst>
                        <a:ext uri="{FF2B5EF4-FFF2-40B4-BE49-F238E27FC236}">
                          <a16:creationId xmlns:a16="http://schemas.microsoft.com/office/drawing/2014/main" id="{594AF835-F945-6BC6-25D1-B119F31DAEB5}"/>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018">
                      <a:extLst>
                        <a:ext uri="{FF2B5EF4-FFF2-40B4-BE49-F238E27FC236}">
                          <a16:creationId xmlns:a16="http://schemas.microsoft.com/office/drawing/2014/main" id="{7127C4E1-70E5-8D20-1152-87C2A7D7B925}"/>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019">
                      <a:extLst>
                        <a:ext uri="{FF2B5EF4-FFF2-40B4-BE49-F238E27FC236}">
                          <a16:creationId xmlns:a16="http://schemas.microsoft.com/office/drawing/2014/main" id="{43B95060-7075-BDE6-4057-195C21A316EF}"/>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0" name="Oval 2016">
                    <a:extLst>
                      <a:ext uri="{FF2B5EF4-FFF2-40B4-BE49-F238E27FC236}">
                        <a16:creationId xmlns:a16="http://schemas.microsoft.com/office/drawing/2014/main" id="{DE38754F-D384-3C8A-6D3C-F4031437D05F}"/>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77" name="Group 1973">
                  <a:extLst>
                    <a:ext uri="{FF2B5EF4-FFF2-40B4-BE49-F238E27FC236}">
                      <a16:creationId xmlns:a16="http://schemas.microsoft.com/office/drawing/2014/main" id="{8336DDC7-D38A-BFD8-284D-9CA434A2276A}"/>
                    </a:ext>
                  </a:extLst>
                </p:cNvPr>
                <p:cNvGrpSpPr/>
                <p:nvPr/>
              </p:nvGrpSpPr>
              <p:grpSpPr>
                <a:xfrm rot="949271">
                  <a:off x="1999729" y="6040916"/>
                  <a:ext cx="329721" cy="329721"/>
                  <a:chOff x="1646931" y="3316458"/>
                  <a:chExt cx="345932" cy="345932"/>
                </a:xfrm>
              </p:grpSpPr>
              <p:grpSp>
                <p:nvGrpSpPr>
                  <p:cNvPr id="214" name="Group 2010">
                    <a:extLst>
                      <a:ext uri="{FF2B5EF4-FFF2-40B4-BE49-F238E27FC236}">
                        <a16:creationId xmlns:a16="http://schemas.microsoft.com/office/drawing/2014/main" id="{4D9A67EE-9E29-C65C-CCA7-6C739C94BB21}"/>
                      </a:ext>
                    </a:extLst>
                  </p:cNvPr>
                  <p:cNvGrpSpPr/>
                  <p:nvPr/>
                </p:nvGrpSpPr>
                <p:grpSpPr>
                  <a:xfrm>
                    <a:off x="1692510" y="3345242"/>
                    <a:ext cx="266700" cy="264255"/>
                    <a:chOff x="5126355" y="2362200"/>
                    <a:chExt cx="266700" cy="264255"/>
                  </a:xfrm>
                </p:grpSpPr>
                <p:sp>
                  <p:nvSpPr>
                    <p:cNvPr id="216" name="Oval 2012">
                      <a:extLst>
                        <a:ext uri="{FF2B5EF4-FFF2-40B4-BE49-F238E27FC236}">
                          <a16:creationId xmlns:a16="http://schemas.microsoft.com/office/drawing/2014/main" id="{6872A272-6549-3345-6325-C1C1F5A3F6F0}"/>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013">
                      <a:extLst>
                        <a:ext uri="{FF2B5EF4-FFF2-40B4-BE49-F238E27FC236}">
                          <a16:creationId xmlns:a16="http://schemas.microsoft.com/office/drawing/2014/main" id="{81713F14-A28A-C761-69DC-A85F1BB8422B}"/>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014">
                      <a:extLst>
                        <a:ext uri="{FF2B5EF4-FFF2-40B4-BE49-F238E27FC236}">
                          <a16:creationId xmlns:a16="http://schemas.microsoft.com/office/drawing/2014/main" id="{D62CFD50-2E8A-A8CE-F36E-B905028AA831}"/>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5" name="Oval 2011">
                    <a:extLst>
                      <a:ext uri="{FF2B5EF4-FFF2-40B4-BE49-F238E27FC236}">
                        <a16:creationId xmlns:a16="http://schemas.microsoft.com/office/drawing/2014/main" id="{60D4BCA6-4129-F39B-8624-01FF47AA56B0}"/>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78" name="Group 1974">
                  <a:extLst>
                    <a:ext uri="{FF2B5EF4-FFF2-40B4-BE49-F238E27FC236}">
                      <a16:creationId xmlns:a16="http://schemas.microsoft.com/office/drawing/2014/main" id="{A47C738C-7599-BC8D-7C49-A61ED9741458}"/>
                    </a:ext>
                  </a:extLst>
                </p:cNvPr>
                <p:cNvGrpSpPr/>
                <p:nvPr/>
              </p:nvGrpSpPr>
              <p:grpSpPr>
                <a:xfrm rot="6450322">
                  <a:off x="2305731" y="6134154"/>
                  <a:ext cx="329721" cy="329721"/>
                  <a:chOff x="1646931" y="3316458"/>
                  <a:chExt cx="345932" cy="345932"/>
                </a:xfrm>
              </p:grpSpPr>
              <p:grpSp>
                <p:nvGrpSpPr>
                  <p:cNvPr id="209" name="Group 2005">
                    <a:extLst>
                      <a:ext uri="{FF2B5EF4-FFF2-40B4-BE49-F238E27FC236}">
                        <a16:creationId xmlns:a16="http://schemas.microsoft.com/office/drawing/2014/main" id="{DD86F22B-8CD0-73CE-ACE4-EB8C7F3CEFDA}"/>
                      </a:ext>
                    </a:extLst>
                  </p:cNvPr>
                  <p:cNvGrpSpPr/>
                  <p:nvPr/>
                </p:nvGrpSpPr>
                <p:grpSpPr>
                  <a:xfrm>
                    <a:off x="1692510" y="3345242"/>
                    <a:ext cx="266700" cy="264255"/>
                    <a:chOff x="5126355" y="2362200"/>
                    <a:chExt cx="266700" cy="264255"/>
                  </a:xfrm>
                </p:grpSpPr>
                <p:sp>
                  <p:nvSpPr>
                    <p:cNvPr id="211" name="Oval 2007">
                      <a:extLst>
                        <a:ext uri="{FF2B5EF4-FFF2-40B4-BE49-F238E27FC236}">
                          <a16:creationId xmlns:a16="http://schemas.microsoft.com/office/drawing/2014/main" id="{C15EED6B-38B3-5F04-5C5E-B33F84C03FF0}"/>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008">
                      <a:extLst>
                        <a:ext uri="{FF2B5EF4-FFF2-40B4-BE49-F238E27FC236}">
                          <a16:creationId xmlns:a16="http://schemas.microsoft.com/office/drawing/2014/main" id="{9B554E5B-09B4-B104-D5C6-C40A5FF4AF2A}"/>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009">
                      <a:extLst>
                        <a:ext uri="{FF2B5EF4-FFF2-40B4-BE49-F238E27FC236}">
                          <a16:creationId xmlns:a16="http://schemas.microsoft.com/office/drawing/2014/main" id="{AED9C668-79DC-A891-693D-2BCE0E459107}"/>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0" name="Oval 2006">
                    <a:extLst>
                      <a:ext uri="{FF2B5EF4-FFF2-40B4-BE49-F238E27FC236}">
                        <a16:creationId xmlns:a16="http://schemas.microsoft.com/office/drawing/2014/main" id="{EC787EAE-9F4E-2009-2302-01823493ABD8}"/>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79" name="Group 1975">
                  <a:extLst>
                    <a:ext uri="{FF2B5EF4-FFF2-40B4-BE49-F238E27FC236}">
                      <a16:creationId xmlns:a16="http://schemas.microsoft.com/office/drawing/2014/main" id="{E1463C33-60BC-C703-B2ED-A89864A168DA}"/>
                    </a:ext>
                  </a:extLst>
                </p:cNvPr>
                <p:cNvGrpSpPr/>
                <p:nvPr/>
              </p:nvGrpSpPr>
              <p:grpSpPr>
                <a:xfrm rot="6450322">
                  <a:off x="1973858" y="5828717"/>
                  <a:ext cx="329721" cy="329721"/>
                  <a:chOff x="1646931" y="3316458"/>
                  <a:chExt cx="345932" cy="345932"/>
                </a:xfrm>
              </p:grpSpPr>
              <p:grpSp>
                <p:nvGrpSpPr>
                  <p:cNvPr id="204" name="Group 2000">
                    <a:extLst>
                      <a:ext uri="{FF2B5EF4-FFF2-40B4-BE49-F238E27FC236}">
                        <a16:creationId xmlns:a16="http://schemas.microsoft.com/office/drawing/2014/main" id="{501FF2C9-2855-782C-DA8C-C5742E45CF3B}"/>
                      </a:ext>
                    </a:extLst>
                  </p:cNvPr>
                  <p:cNvGrpSpPr/>
                  <p:nvPr/>
                </p:nvGrpSpPr>
                <p:grpSpPr>
                  <a:xfrm>
                    <a:off x="1692510" y="3345242"/>
                    <a:ext cx="266700" cy="264255"/>
                    <a:chOff x="5126355" y="2362200"/>
                    <a:chExt cx="266700" cy="264255"/>
                  </a:xfrm>
                </p:grpSpPr>
                <p:sp>
                  <p:nvSpPr>
                    <p:cNvPr id="206" name="Oval 2002">
                      <a:extLst>
                        <a:ext uri="{FF2B5EF4-FFF2-40B4-BE49-F238E27FC236}">
                          <a16:creationId xmlns:a16="http://schemas.microsoft.com/office/drawing/2014/main" id="{E35908DA-5615-97EE-6CE4-29227019F1FD}"/>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03">
                      <a:extLst>
                        <a:ext uri="{FF2B5EF4-FFF2-40B4-BE49-F238E27FC236}">
                          <a16:creationId xmlns:a16="http://schemas.microsoft.com/office/drawing/2014/main" id="{463558E0-BB43-5F3E-6930-EB146EB3DBDB}"/>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04">
                      <a:extLst>
                        <a:ext uri="{FF2B5EF4-FFF2-40B4-BE49-F238E27FC236}">
                          <a16:creationId xmlns:a16="http://schemas.microsoft.com/office/drawing/2014/main" id="{C1DF104F-2E34-48B2-64E8-5FA60A8EC7C1}"/>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5" name="Oval 2001">
                    <a:extLst>
                      <a:ext uri="{FF2B5EF4-FFF2-40B4-BE49-F238E27FC236}">
                        <a16:creationId xmlns:a16="http://schemas.microsoft.com/office/drawing/2014/main" id="{70F695D1-4E24-37E1-65A0-92DC536117B7}"/>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80" name="Group 1976">
                  <a:extLst>
                    <a:ext uri="{FF2B5EF4-FFF2-40B4-BE49-F238E27FC236}">
                      <a16:creationId xmlns:a16="http://schemas.microsoft.com/office/drawing/2014/main" id="{5215F17C-38DC-285E-EACC-D8D17C2184C4}"/>
                    </a:ext>
                  </a:extLst>
                </p:cNvPr>
                <p:cNvGrpSpPr/>
                <p:nvPr/>
              </p:nvGrpSpPr>
              <p:grpSpPr>
                <a:xfrm rot="20609094">
                  <a:off x="2201456" y="5874468"/>
                  <a:ext cx="329721" cy="329721"/>
                  <a:chOff x="1646931" y="3316458"/>
                  <a:chExt cx="345932" cy="345932"/>
                </a:xfrm>
              </p:grpSpPr>
              <p:grpSp>
                <p:nvGrpSpPr>
                  <p:cNvPr id="199" name="Group 1995">
                    <a:extLst>
                      <a:ext uri="{FF2B5EF4-FFF2-40B4-BE49-F238E27FC236}">
                        <a16:creationId xmlns:a16="http://schemas.microsoft.com/office/drawing/2014/main" id="{EB551B71-9E75-2D79-A013-FA8E0C21437B}"/>
                      </a:ext>
                    </a:extLst>
                  </p:cNvPr>
                  <p:cNvGrpSpPr/>
                  <p:nvPr/>
                </p:nvGrpSpPr>
                <p:grpSpPr>
                  <a:xfrm>
                    <a:off x="1692510" y="3345242"/>
                    <a:ext cx="266700" cy="264255"/>
                    <a:chOff x="5126355" y="2362200"/>
                    <a:chExt cx="266700" cy="264255"/>
                  </a:xfrm>
                </p:grpSpPr>
                <p:sp>
                  <p:nvSpPr>
                    <p:cNvPr id="201" name="Oval 1997">
                      <a:extLst>
                        <a:ext uri="{FF2B5EF4-FFF2-40B4-BE49-F238E27FC236}">
                          <a16:creationId xmlns:a16="http://schemas.microsoft.com/office/drawing/2014/main" id="{2725001C-47A7-B6C6-3CF1-B765D6554246}"/>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1998">
                      <a:extLst>
                        <a:ext uri="{FF2B5EF4-FFF2-40B4-BE49-F238E27FC236}">
                          <a16:creationId xmlns:a16="http://schemas.microsoft.com/office/drawing/2014/main" id="{A5AF9A7A-2701-ADCA-357B-F4BFABEB93CB}"/>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1999">
                      <a:extLst>
                        <a:ext uri="{FF2B5EF4-FFF2-40B4-BE49-F238E27FC236}">
                          <a16:creationId xmlns:a16="http://schemas.microsoft.com/office/drawing/2014/main" id="{B7209C26-30B7-7314-B6C1-2447C39A5ECB}"/>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0" name="Oval 1996">
                    <a:extLst>
                      <a:ext uri="{FF2B5EF4-FFF2-40B4-BE49-F238E27FC236}">
                        <a16:creationId xmlns:a16="http://schemas.microsoft.com/office/drawing/2014/main" id="{A9353172-9E24-D3E9-27DE-DC53A82DF3B5}"/>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81" name="Group 1977">
                  <a:extLst>
                    <a:ext uri="{FF2B5EF4-FFF2-40B4-BE49-F238E27FC236}">
                      <a16:creationId xmlns:a16="http://schemas.microsoft.com/office/drawing/2014/main" id="{756D8468-0EA7-B178-0C6F-7DB054A8695F}"/>
                    </a:ext>
                  </a:extLst>
                </p:cNvPr>
                <p:cNvGrpSpPr/>
                <p:nvPr/>
              </p:nvGrpSpPr>
              <p:grpSpPr>
                <a:xfrm rot="6533535">
                  <a:off x="2399303" y="5765334"/>
                  <a:ext cx="329721" cy="329721"/>
                  <a:chOff x="1646931" y="3316458"/>
                  <a:chExt cx="345932" cy="345932"/>
                </a:xfrm>
              </p:grpSpPr>
              <p:grpSp>
                <p:nvGrpSpPr>
                  <p:cNvPr id="194" name="Group 1990">
                    <a:extLst>
                      <a:ext uri="{FF2B5EF4-FFF2-40B4-BE49-F238E27FC236}">
                        <a16:creationId xmlns:a16="http://schemas.microsoft.com/office/drawing/2014/main" id="{659A01BF-13CE-D160-4D43-97750F4C8240}"/>
                      </a:ext>
                    </a:extLst>
                  </p:cNvPr>
                  <p:cNvGrpSpPr/>
                  <p:nvPr/>
                </p:nvGrpSpPr>
                <p:grpSpPr>
                  <a:xfrm>
                    <a:off x="1692510" y="3345242"/>
                    <a:ext cx="266700" cy="264255"/>
                    <a:chOff x="5126355" y="2362200"/>
                    <a:chExt cx="266700" cy="264255"/>
                  </a:xfrm>
                </p:grpSpPr>
                <p:sp>
                  <p:nvSpPr>
                    <p:cNvPr id="196" name="Oval 1992">
                      <a:extLst>
                        <a:ext uri="{FF2B5EF4-FFF2-40B4-BE49-F238E27FC236}">
                          <a16:creationId xmlns:a16="http://schemas.microsoft.com/office/drawing/2014/main" id="{2B273AB0-292D-06B1-0349-D39B07040B84}"/>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93">
                      <a:extLst>
                        <a:ext uri="{FF2B5EF4-FFF2-40B4-BE49-F238E27FC236}">
                          <a16:creationId xmlns:a16="http://schemas.microsoft.com/office/drawing/2014/main" id="{45B6991B-BA50-3457-7066-1E1B99F6583D}"/>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94">
                      <a:extLst>
                        <a:ext uri="{FF2B5EF4-FFF2-40B4-BE49-F238E27FC236}">
                          <a16:creationId xmlns:a16="http://schemas.microsoft.com/office/drawing/2014/main" id="{5B80C320-474E-F1B4-932A-C9B6B13E0EC6}"/>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5" name="Oval 1991">
                    <a:extLst>
                      <a:ext uri="{FF2B5EF4-FFF2-40B4-BE49-F238E27FC236}">
                        <a16:creationId xmlns:a16="http://schemas.microsoft.com/office/drawing/2014/main" id="{E3B3A9F4-26C9-A743-2446-874CE578EDC1}"/>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182" name="Group 1978">
                  <a:extLst>
                    <a:ext uri="{FF2B5EF4-FFF2-40B4-BE49-F238E27FC236}">
                      <a16:creationId xmlns:a16="http://schemas.microsoft.com/office/drawing/2014/main" id="{13BA9CD2-4A10-3F5C-1C03-E3D7BBE42701}"/>
                    </a:ext>
                  </a:extLst>
                </p:cNvPr>
                <p:cNvGrpSpPr/>
                <p:nvPr/>
              </p:nvGrpSpPr>
              <p:grpSpPr>
                <a:xfrm rot="20609094">
                  <a:off x="1748776" y="5708566"/>
                  <a:ext cx="329721" cy="329721"/>
                  <a:chOff x="1646931" y="3316458"/>
                  <a:chExt cx="345932" cy="345932"/>
                </a:xfrm>
              </p:grpSpPr>
              <p:grpSp>
                <p:nvGrpSpPr>
                  <p:cNvPr id="189" name="Group 1985">
                    <a:extLst>
                      <a:ext uri="{FF2B5EF4-FFF2-40B4-BE49-F238E27FC236}">
                        <a16:creationId xmlns:a16="http://schemas.microsoft.com/office/drawing/2014/main" id="{086B5F78-25F5-2474-ABAB-CC1E00D00DDF}"/>
                      </a:ext>
                    </a:extLst>
                  </p:cNvPr>
                  <p:cNvGrpSpPr/>
                  <p:nvPr/>
                </p:nvGrpSpPr>
                <p:grpSpPr>
                  <a:xfrm>
                    <a:off x="1692510" y="3345242"/>
                    <a:ext cx="266700" cy="264255"/>
                    <a:chOff x="5126355" y="2362200"/>
                    <a:chExt cx="266700" cy="264255"/>
                  </a:xfrm>
                </p:grpSpPr>
                <p:sp>
                  <p:nvSpPr>
                    <p:cNvPr id="191" name="Oval 1987">
                      <a:extLst>
                        <a:ext uri="{FF2B5EF4-FFF2-40B4-BE49-F238E27FC236}">
                          <a16:creationId xmlns:a16="http://schemas.microsoft.com/office/drawing/2014/main" id="{48B259D4-85DD-333E-7023-0C28498CE591}"/>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2" name="Oval 1988">
                      <a:extLst>
                        <a:ext uri="{FF2B5EF4-FFF2-40B4-BE49-F238E27FC236}">
                          <a16:creationId xmlns:a16="http://schemas.microsoft.com/office/drawing/2014/main" id="{3697D781-9339-0BD7-001C-52657E6FD42A}"/>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3" name="Oval 1989">
                      <a:extLst>
                        <a:ext uri="{FF2B5EF4-FFF2-40B4-BE49-F238E27FC236}">
                          <a16:creationId xmlns:a16="http://schemas.microsoft.com/office/drawing/2014/main" id="{70958002-FB48-4BFA-DD38-518256CBB713}"/>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90" name="Oval 1986">
                    <a:extLst>
                      <a:ext uri="{FF2B5EF4-FFF2-40B4-BE49-F238E27FC236}">
                        <a16:creationId xmlns:a16="http://schemas.microsoft.com/office/drawing/2014/main" id="{4B593E2E-CCD3-6A32-8D95-2E50C8519424}"/>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b="1"/>
                  </a:p>
                </p:txBody>
              </p:sp>
            </p:grpSp>
            <p:grpSp>
              <p:nvGrpSpPr>
                <p:cNvPr id="183" name="Group 1979">
                  <a:extLst>
                    <a:ext uri="{FF2B5EF4-FFF2-40B4-BE49-F238E27FC236}">
                      <a16:creationId xmlns:a16="http://schemas.microsoft.com/office/drawing/2014/main" id="{A5339967-C036-6667-7896-8628FA48CC17}"/>
                    </a:ext>
                  </a:extLst>
                </p:cNvPr>
                <p:cNvGrpSpPr/>
                <p:nvPr/>
              </p:nvGrpSpPr>
              <p:grpSpPr>
                <a:xfrm rot="20609094">
                  <a:off x="1721969" y="5908897"/>
                  <a:ext cx="329721" cy="329721"/>
                  <a:chOff x="1646931" y="3316458"/>
                  <a:chExt cx="345932" cy="345932"/>
                </a:xfrm>
              </p:grpSpPr>
              <p:grpSp>
                <p:nvGrpSpPr>
                  <p:cNvPr id="184" name="Group 1980">
                    <a:extLst>
                      <a:ext uri="{FF2B5EF4-FFF2-40B4-BE49-F238E27FC236}">
                        <a16:creationId xmlns:a16="http://schemas.microsoft.com/office/drawing/2014/main" id="{32E8754E-FF55-3105-6769-E601B6A2E6C2}"/>
                      </a:ext>
                    </a:extLst>
                  </p:cNvPr>
                  <p:cNvGrpSpPr/>
                  <p:nvPr/>
                </p:nvGrpSpPr>
                <p:grpSpPr>
                  <a:xfrm>
                    <a:off x="1692510" y="3345242"/>
                    <a:ext cx="266700" cy="264255"/>
                    <a:chOff x="5126355" y="2362200"/>
                    <a:chExt cx="266700" cy="264255"/>
                  </a:xfrm>
                </p:grpSpPr>
                <p:sp>
                  <p:nvSpPr>
                    <p:cNvPr id="186" name="Oval 1982">
                      <a:extLst>
                        <a:ext uri="{FF2B5EF4-FFF2-40B4-BE49-F238E27FC236}">
                          <a16:creationId xmlns:a16="http://schemas.microsoft.com/office/drawing/2014/main" id="{BBE8B9A4-F003-30E7-5B94-0F1C665F5254}"/>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7" name="Oval 1983">
                      <a:extLst>
                        <a:ext uri="{FF2B5EF4-FFF2-40B4-BE49-F238E27FC236}">
                          <a16:creationId xmlns:a16="http://schemas.microsoft.com/office/drawing/2014/main" id="{BA49CEFB-93E2-F37D-2A75-9CF87CE514ED}"/>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8" name="Oval 1984">
                      <a:extLst>
                        <a:ext uri="{FF2B5EF4-FFF2-40B4-BE49-F238E27FC236}">
                          <a16:creationId xmlns:a16="http://schemas.microsoft.com/office/drawing/2014/main" id="{34F62CFF-134E-6DED-83F1-2818E14E7C20}"/>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85" name="Oval 1981">
                    <a:extLst>
                      <a:ext uri="{FF2B5EF4-FFF2-40B4-BE49-F238E27FC236}">
                        <a16:creationId xmlns:a16="http://schemas.microsoft.com/office/drawing/2014/main" id="{9D3D862D-5CDC-9F79-2F1D-0D59F0FD7941}"/>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b="1"/>
                  </a:p>
                </p:txBody>
              </p:sp>
            </p:grpSp>
          </p:grpSp>
          <p:sp>
            <p:nvSpPr>
              <p:cNvPr id="162" name="Arrow: Right 7">
                <a:extLst>
                  <a:ext uri="{FF2B5EF4-FFF2-40B4-BE49-F238E27FC236}">
                    <a16:creationId xmlns:a16="http://schemas.microsoft.com/office/drawing/2014/main" id="{1DA2511E-43CE-92E0-41BE-BAFC0AC6E59C}"/>
                  </a:ext>
                </a:extLst>
              </p:cNvPr>
              <p:cNvSpPr/>
              <p:nvPr/>
            </p:nvSpPr>
            <p:spPr>
              <a:xfrm rot="10800000">
                <a:off x="5815982" y="5811557"/>
                <a:ext cx="106504" cy="229934"/>
              </a:xfrm>
              <a:prstGeom prst="rightArrow">
                <a:avLst>
                  <a:gd name="adj1" fmla="val 50000"/>
                  <a:gd name="adj2"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833">
              <a:extLst>
                <a:ext uri="{FF2B5EF4-FFF2-40B4-BE49-F238E27FC236}">
                  <a16:creationId xmlns:a16="http://schemas.microsoft.com/office/drawing/2014/main" id="{5BF7D005-DBAA-2EAE-9584-58469F8B3CCF}"/>
                </a:ext>
              </a:extLst>
            </p:cNvPr>
            <p:cNvGrpSpPr/>
            <p:nvPr/>
          </p:nvGrpSpPr>
          <p:grpSpPr>
            <a:xfrm rot="10800000">
              <a:off x="7921522" y="5960607"/>
              <a:ext cx="507357" cy="405543"/>
              <a:chOff x="5815982" y="5724144"/>
              <a:chExt cx="507357" cy="405543"/>
            </a:xfrm>
          </p:grpSpPr>
          <p:grpSp>
            <p:nvGrpSpPr>
              <p:cNvPr id="18" name="Group 1834">
                <a:extLst>
                  <a:ext uri="{FF2B5EF4-FFF2-40B4-BE49-F238E27FC236}">
                    <a16:creationId xmlns:a16="http://schemas.microsoft.com/office/drawing/2014/main" id="{3D98DDFB-91D2-7C92-DFB9-2C3076420B83}"/>
                  </a:ext>
                </a:extLst>
              </p:cNvPr>
              <p:cNvGrpSpPr/>
              <p:nvPr/>
            </p:nvGrpSpPr>
            <p:grpSpPr>
              <a:xfrm>
                <a:off x="5930575" y="5724144"/>
                <a:ext cx="392764" cy="405543"/>
                <a:chOff x="1719786" y="5529204"/>
                <a:chExt cx="1024516" cy="1051942"/>
              </a:xfrm>
            </p:grpSpPr>
            <p:grpSp>
              <p:nvGrpSpPr>
                <p:cNvPr id="21" name="Group 1836">
                  <a:extLst>
                    <a:ext uri="{FF2B5EF4-FFF2-40B4-BE49-F238E27FC236}">
                      <a16:creationId xmlns:a16="http://schemas.microsoft.com/office/drawing/2014/main" id="{7B7A2FCE-9D59-7D88-BFAE-952BF503DF8D}"/>
                    </a:ext>
                  </a:extLst>
                </p:cNvPr>
                <p:cNvGrpSpPr/>
                <p:nvPr/>
              </p:nvGrpSpPr>
              <p:grpSpPr>
                <a:xfrm rot="1168995">
                  <a:off x="1853159" y="5607046"/>
                  <a:ext cx="329721" cy="329721"/>
                  <a:chOff x="1646931" y="3316458"/>
                  <a:chExt cx="345932" cy="345932"/>
                </a:xfrm>
              </p:grpSpPr>
              <p:grpSp>
                <p:nvGrpSpPr>
                  <p:cNvPr id="156" name="Group 1952">
                    <a:extLst>
                      <a:ext uri="{FF2B5EF4-FFF2-40B4-BE49-F238E27FC236}">
                        <a16:creationId xmlns:a16="http://schemas.microsoft.com/office/drawing/2014/main" id="{E810AD9D-2197-1499-6C67-77E825A366E7}"/>
                      </a:ext>
                    </a:extLst>
                  </p:cNvPr>
                  <p:cNvGrpSpPr/>
                  <p:nvPr/>
                </p:nvGrpSpPr>
                <p:grpSpPr>
                  <a:xfrm>
                    <a:off x="1692510" y="3345242"/>
                    <a:ext cx="266700" cy="264255"/>
                    <a:chOff x="5126355" y="2362200"/>
                    <a:chExt cx="266700" cy="264255"/>
                  </a:xfrm>
                </p:grpSpPr>
                <p:sp>
                  <p:nvSpPr>
                    <p:cNvPr id="158" name="Oval 1954">
                      <a:extLst>
                        <a:ext uri="{FF2B5EF4-FFF2-40B4-BE49-F238E27FC236}">
                          <a16:creationId xmlns:a16="http://schemas.microsoft.com/office/drawing/2014/main" id="{4D0709E0-4F63-2C2B-AF5F-5F730B141BA9}"/>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955">
                      <a:extLst>
                        <a:ext uri="{FF2B5EF4-FFF2-40B4-BE49-F238E27FC236}">
                          <a16:creationId xmlns:a16="http://schemas.microsoft.com/office/drawing/2014/main" id="{DC32B631-9EB3-429E-5B59-E92822FE88BB}"/>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956">
                      <a:extLst>
                        <a:ext uri="{FF2B5EF4-FFF2-40B4-BE49-F238E27FC236}">
                          <a16:creationId xmlns:a16="http://schemas.microsoft.com/office/drawing/2014/main" id="{1B04E2DE-3D2C-C9B7-BDE4-D6A6B22865F8}"/>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7" name="Oval 1953">
                    <a:extLst>
                      <a:ext uri="{FF2B5EF4-FFF2-40B4-BE49-F238E27FC236}">
                        <a16:creationId xmlns:a16="http://schemas.microsoft.com/office/drawing/2014/main" id="{69A94CFA-8758-3A9F-47AB-774555834C6D}"/>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23" name="Group 1837">
                  <a:extLst>
                    <a:ext uri="{FF2B5EF4-FFF2-40B4-BE49-F238E27FC236}">
                      <a16:creationId xmlns:a16="http://schemas.microsoft.com/office/drawing/2014/main" id="{52F77B8D-A7A4-D375-9F14-2AFFF62051D3}"/>
                    </a:ext>
                  </a:extLst>
                </p:cNvPr>
                <p:cNvGrpSpPr/>
                <p:nvPr/>
              </p:nvGrpSpPr>
              <p:grpSpPr>
                <a:xfrm rot="5400000">
                  <a:off x="2081664" y="5529408"/>
                  <a:ext cx="329721" cy="329721"/>
                  <a:chOff x="1646931" y="3316458"/>
                  <a:chExt cx="345932" cy="345932"/>
                </a:xfrm>
              </p:grpSpPr>
              <p:grpSp>
                <p:nvGrpSpPr>
                  <p:cNvPr id="151" name="Group 1947">
                    <a:extLst>
                      <a:ext uri="{FF2B5EF4-FFF2-40B4-BE49-F238E27FC236}">
                        <a16:creationId xmlns:a16="http://schemas.microsoft.com/office/drawing/2014/main" id="{9D86C552-7691-F52B-C28E-A08E9EA6C11F}"/>
                      </a:ext>
                    </a:extLst>
                  </p:cNvPr>
                  <p:cNvGrpSpPr/>
                  <p:nvPr/>
                </p:nvGrpSpPr>
                <p:grpSpPr>
                  <a:xfrm>
                    <a:off x="1692510" y="3345242"/>
                    <a:ext cx="266700" cy="264255"/>
                    <a:chOff x="5126355" y="2362200"/>
                    <a:chExt cx="266700" cy="264255"/>
                  </a:xfrm>
                </p:grpSpPr>
                <p:sp>
                  <p:nvSpPr>
                    <p:cNvPr id="153" name="Oval 1949">
                      <a:extLst>
                        <a:ext uri="{FF2B5EF4-FFF2-40B4-BE49-F238E27FC236}">
                          <a16:creationId xmlns:a16="http://schemas.microsoft.com/office/drawing/2014/main" id="{06F54864-DDAB-1493-453D-7529F8A0FBC9}"/>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950">
                      <a:extLst>
                        <a:ext uri="{FF2B5EF4-FFF2-40B4-BE49-F238E27FC236}">
                          <a16:creationId xmlns:a16="http://schemas.microsoft.com/office/drawing/2014/main" id="{15A7999C-16F1-098C-CC72-0945AF440B32}"/>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951">
                      <a:extLst>
                        <a:ext uri="{FF2B5EF4-FFF2-40B4-BE49-F238E27FC236}">
                          <a16:creationId xmlns:a16="http://schemas.microsoft.com/office/drawing/2014/main" id="{2E93638C-1CF2-740E-49C1-4D3BCC3BB68C}"/>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2" name="Oval 1948">
                    <a:extLst>
                      <a:ext uri="{FF2B5EF4-FFF2-40B4-BE49-F238E27FC236}">
                        <a16:creationId xmlns:a16="http://schemas.microsoft.com/office/drawing/2014/main" id="{E2A97F32-3A6D-0B42-295C-F268BFA0E7CE}"/>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24" name="Group 1838">
                  <a:extLst>
                    <a:ext uri="{FF2B5EF4-FFF2-40B4-BE49-F238E27FC236}">
                      <a16:creationId xmlns:a16="http://schemas.microsoft.com/office/drawing/2014/main" id="{58E83FF0-95CD-57A8-2454-0DB04F92E493}"/>
                    </a:ext>
                  </a:extLst>
                </p:cNvPr>
                <p:cNvGrpSpPr/>
                <p:nvPr/>
              </p:nvGrpSpPr>
              <p:grpSpPr>
                <a:xfrm rot="8506369">
                  <a:off x="2302595" y="5629044"/>
                  <a:ext cx="329721" cy="329721"/>
                  <a:chOff x="1646931" y="3316458"/>
                  <a:chExt cx="345932" cy="345932"/>
                </a:xfrm>
              </p:grpSpPr>
              <p:grpSp>
                <p:nvGrpSpPr>
                  <p:cNvPr id="146" name="Group 1942">
                    <a:extLst>
                      <a:ext uri="{FF2B5EF4-FFF2-40B4-BE49-F238E27FC236}">
                        <a16:creationId xmlns:a16="http://schemas.microsoft.com/office/drawing/2014/main" id="{BF73AC5E-7851-4E3D-FED1-960C25FC32F5}"/>
                      </a:ext>
                    </a:extLst>
                  </p:cNvPr>
                  <p:cNvGrpSpPr/>
                  <p:nvPr/>
                </p:nvGrpSpPr>
                <p:grpSpPr>
                  <a:xfrm>
                    <a:off x="1692510" y="3345242"/>
                    <a:ext cx="266700" cy="264255"/>
                    <a:chOff x="5126355" y="2362200"/>
                    <a:chExt cx="266700" cy="264255"/>
                  </a:xfrm>
                </p:grpSpPr>
                <p:sp>
                  <p:nvSpPr>
                    <p:cNvPr id="148" name="Oval 1944">
                      <a:extLst>
                        <a:ext uri="{FF2B5EF4-FFF2-40B4-BE49-F238E27FC236}">
                          <a16:creationId xmlns:a16="http://schemas.microsoft.com/office/drawing/2014/main" id="{B92602AC-8A2C-ADCB-50FE-D4590352CEFA}"/>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945">
                      <a:extLst>
                        <a:ext uri="{FF2B5EF4-FFF2-40B4-BE49-F238E27FC236}">
                          <a16:creationId xmlns:a16="http://schemas.microsoft.com/office/drawing/2014/main" id="{D1E22B2A-4199-A2DA-AD2A-208FCC531949}"/>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946">
                      <a:extLst>
                        <a:ext uri="{FF2B5EF4-FFF2-40B4-BE49-F238E27FC236}">
                          <a16:creationId xmlns:a16="http://schemas.microsoft.com/office/drawing/2014/main" id="{63F51B88-B14C-F45E-3084-1309B0D35C7C}"/>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 name="Oval 1943">
                    <a:extLst>
                      <a:ext uri="{FF2B5EF4-FFF2-40B4-BE49-F238E27FC236}">
                        <a16:creationId xmlns:a16="http://schemas.microsoft.com/office/drawing/2014/main" id="{7514EF1B-180B-235D-ED67-18B4B2AD32C4}"/>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27" name="Group 1839">
                  <a:extLst>
                    <a:ext uri="{FF2B5EF4-FFF2-40B4-BE49-F238E27FC236}">
                      <a16:creationId xmlns:a16="http://schemas.microsoft.com/office/drawing/2014/main" id="{42EBF5DE-6EED-4D64-01CD-4C4E8013FC61}"/>
                    </a:ext>
                  </a:extLst>
                </p:cNvPr>
                <p:cNvGrpSpPr/>
                <p:nvPr/>
              </p:nvGrpSpPr>
              <p:grpSpPr>
                <a:xfrm rot="13366124">
                  <a:off x="2060730" y="5811761"/>
                  <a:ext cx="329721" cy="329721"/>
                  <a:chOff x="1646931" y="3316458"/>
                  <a:chExt cx="345932" cy="345932"/>
                </a:xfrm>
              </p:grpSpPr>
              <p:grpSp>
                <p:nvGrpSpPr>
                  <p:cNvPr id="141" name="Group 1937">
                    <a:extLst>
                      <a:ext uri="{FF2B5EF4-FFF2-40B4-BE49-F238E27FC236}">
                        <a16:creationId xmlns:a16="http://schemas.microsoft.com/office/drawing/2014/main" id="{D8BC4D0C-C04D-7F0A-D4EA-8CF019EF076F}"/>
                      </a:ext>
                    </a:extLst>
                  </p:cNvPr>
                  <p:cNvGrpSpPr/>
                  <p:nvPr/>
                </p:nvGrpSpPr>
                <p:grpSpPr>
                  <a:xfrm>
                    <a:off x="1692510" y="3345242"/>
                    <a:ext cx="266700" cy="264255"/>
                    <a:chOff x="5126355" y="2362200"/>
                    <a:chExt cx="266700" cy="264255"/>
                  </a:xfrm>
                </p:grpSpPr>
                <p:sp>
                  <p:nvSpPr>
                    <p:cNvPr id="143" name="Oval 1939">
                      <a:extLst>
                        <a:ext uri="{FF2B5EF4-FFF2-40B4-BE49-F238E27FC236}">
                          <a16:creationId xmlns:a16="http://schemas.microsoft.com/office/drawing/2014/main" id="{18494AF8-83BC-E69E-1EA4-ABB89E7C66FE}"/>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940">
                      <a:extLst>
                        <a:ext uri="{FF2B5EF4-FFF2-40B4-BE49-F238E27FC236}">
                          <a16:creationId xmlns:a16="http://schemas.microsoft.com/office/drawing/2014/main" id="{A94DA4E2-753B-8592-8528-9022CB0B2F3B}"/>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941">
                      <a:extLst>
                        <a:ext uri="{FF2B5EF4-FFF2-40B4-BE49-F238E27FC236}">
                          <a16:creationId xmlns:a16="http://schemas.microsoft.com/office/drawing/2014/main" id="{C88B014F-1939-D9A2-6747-4B270F485322}"/>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2" name="Oval 1938">
                    <a:extLst>
                      <a:ext uri="{FF2B5EF4-FFF2-40B4-BE49-F238E27FC236}">
                        <a16:creationId xmlns:a16="http://schemas.microsoft.com/office/drawing/2014/main" id="{C7F2708F-1AD1-2761-E7A1-739728237907}"/>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29" name="Group 1840">
                  <a:extLst>
                    <a:ext uri="{FF2B5EF4-FFF2-40B4-BE49-F238E27FC236}">
                      <a16:creationId xmlns:a16="http://schemas.microsoft.com/office/drawing/2014/main" id="{E523AB8B-4D47-6BDD-2BAD-276D883E6195}"/>
                    </a:ext>
                  </a:extLst>
                </p:cNvPr>
                <p:cNvGrpSpPr/>
                <p:nvPr/>
              </p:nvGrpSpPr>
              <p:grpSpPr>
                <a:xfrm rot="430813">
                  <a:off x="2398236" y="5885174"/>
                  <a:ext cx="329721" cy="329721"/>
                  <a:chOff x="1646931" y="3316458"/>
                  <a:chExt cx="345932" cy="345932"/>
                </a:xfrm>
              </p:grpSpPr>
              <p:grpSp>
                <p:nvGrpSpPr>
                  <p:cNvPr id="136" name="Group 1932">
                    <a:extLst>
                      <a:ext uri="{FF2B5EF4-FFF2-40B4-BE49-F238E27FC236}">
                        <a16:creationId xmlns:a16="http://schemas.microsoft.com/office/drawing/2014/main" id="{8D2668F0-42E1-D37A-97D1-B59049E16583}"/>
                      </a:ext>
                    </a:extLst>
                  </p:cNvPr>
                  <p:cNvGrpSpPr/>
                  <p:nvPr/>
                </p:nvGrpSpPr>
                <p:grpSpPr>
                  <a:xfrm>
                    <a:off x="1692510" y="3345242"/>
                    <a:ext cx="266700" cy="264255"/>
                    <a:chOff x="5126355" y="2362200"/>
                    <a:chExt cx="266700" cy="264255"/>
                  </a:xfrm>
                </p:grpSpPr>
                <p:sp>
                  <p:nvSpPr>
                    <p:cNvPr id="138" name="Oval 1934">
                      <a:extLst>
                        <a:ext uri="{FF2B5EF4-FFF2-40B4-BE49-F238E27FC236}">
                          <a16:creationId xmlns:a16="http://schemas.microsoft.com/office/drawing/2014/main" id="{2714E557-8AB4-726F-4FD4-C9BC7E0C6572}"/>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935">
                      <a:extLst>
                        <a:ext uri="{FF2B5EF4-FFF2-40B4-BE49-F238E27FC236}">
                          <a16:creationId xmlns:a16="http://schemas.microsoft.com/office/drawing/2014/main" id="{7C14119A-845F-8C55-BD61-654435C6F573}"/>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936">
                      <a:extLst>
                        <a:ext uri="{FF2B5EF4-FFF2-40B4-BE49-F238E27FC236}">
                          <a16:creationId xmlns:a16="http://schemas.microsoft.com/office/drawing/2014/main" id="{383E4D74-F388-CB11-2E79-AC7B1480C596}"/>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Oval 1933">
                    <a:extLst>
                      <a:ext uri="{FF2B5EF4-FFF2-40B4-BE49-F238E27FC236}">
                        <a16:creationId xmlns:a16="http://schemas.microsoft.com/office/drawing/2014/main" id="{A69AD6EC-D135-5D25-DAFD-A1FC87EDDF25}"/>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30" name="Group 1841">
                  <a:extLst>
                    <a:ext uri="{FF2B5EF4-FFF2-40B4-BE49-F238E27FC236}">
                      <a16:creationId xmlns:a16="http://schemas.microsoft.com/office/drawing/2014/main" id="{D2E38259-D0DA-219B-FD28-FDAE376F3F14}"/>
                    </a:ext>
                  </a:extLst>
                </p:cNvPr>
                <p:cNvGrpSpPr/>
                <p:nvPr/>
              </p:nvGrpSpPr>
              <p:grpSpPr>
                <a:xfrm rot="7571225">
                  <a:off x="2214064" y="6044733"/>
                  <a:ext cx="329721" cy="329721"/>
                  <a:chOff x="1646931" y="3316458"/>
                  <a:chExt cx="345932" cy="345932"/>
                </a:xfrm>
              </p:grpSpPr>
              <p:grpSp>
                <p:nvGrpSpPr>
                  <p:cNvPr id="131" name="Group 1927">
                    <a:extLst>
                      <a:ext uri="{FF2B5EF4-FFF2-40B4-BE49-F238E27FC236}">
                        <a16:creationId xmlns:a16="http://schemas.microsoft.com/office/drawing/2014/main" id="{57096E34-C2AE-AB5E-1248-FC78AD00162D}"/>
                      </a:ext>
                    </a:extLst>
                  </p:cNvPr>
                  <p:cNvGrpSpPr/>
                  <p:nvPr/>
                </p:nvGrpSpPr>
                <p:grpSpPr>
                  <a:xfrm>
                    <a:off x="1692510" y="3345242"/>
                    <a:ext cx="266700" cy="264255"/>
                    <a:chOff x="5126355" y="2362200"/>
                    <a:chExt cx="266700" cy="264255"/>
                  </a:xfrm>
                </p:grpSpPr>
                <p:sp>
                  <p:nvSpPr>
                    <p:cNvPr id="133" name="Oval 1929">
                      <a:extLst>
                        <a:ext uri="{FF2B5EF4-FFF2-40B4-BE49-F238E27FC236}">
                          <a16:creationId xmlns:a16="http://schemas.microsoft.com/office/drawing/2014/main" id="{52D60172-CD5C-D4B4-5290-51F6AF58534C}"/>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930">
                      <a:extLst>
                        <a:ext uri="{FF2B5EF4-FFF2-40B4-BE49-F238E27FC236}">
                          <a16:creationId xmlns:a16="http://schemas.microsoft.com/office/drawing/2014/main" id="{8CB00A6C-CB04-258E-95A7-D1A623F765F3}"/>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931">
                      <a:extLst>
                        <a:ext uri="{FF2B5EF4-FFF2-40B4-BE49-F238E27FC236}">
                          <a16:creationId xmlns:a16="http://schemas.microsoft.com/office/drawing/2014/main" id="{89A236E2-9119-C446-C084-EDA8F5C97B29}"/>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2" name="Oval 1928">
                    <a:extLst>
                      <a:ext uri="{FF2B5EF4-FFF2-40B4-BE49-F238E27FC236}">
                        <a16:creationId xmlns:a16="http://schemas.microsoft.com/office/drawing/2014/main" id="{BEC29AAD-4A01-1C25-5A74-F564DAB3263B}"/>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32" name="Group 1842">
                  <a:extLst>
                    <a:ext uri="{FF2B5EF4-FFF2-40B4-BE49-F238E27FC236}">
                      <a16:creationId xmlns:a16="http://schemas.microsoft.com/office/drawing/2014/main" id="{7F0AA5CA-A50B-4DFD-2B7F-CD1C2EE1037D}"/>
                    </a:ext>
                  </a:extLst>
                </p:cNvPr>
                <p:cNvGrpSpPr/>
                <p:nvPr/>
              </p:nvGrpSpPr>
              <p:grpSpPr>
                <a:xfrm rot="4979498">
                  <a:off x="1722475" y="5817454"/>
                  <a:ext cx="329721" cy="329721"/>
                  <a:chOff x="1651267" y="3281190"/>
                  <a:chExt cx="345932" cy="345932"/>
                </a:xfrm>
              </p:grpSpPr>
              <p:grpSp>
                <p:nvGrpSpPr>
                  <p:cNvPr id="126" name="Group 1922">
                    <a:extLst>
                      <a:ext uri="{FF2B5EF4-FFF2-40B4-BE49-F238E27FC236}">
                        <a16:creationId xmlns:a16="http://schemas.microsoft.com/office/drawing/2014/main" id="{1E9DBC09-3DB5-512C-448B-295237E90BDF}"/>
                      </a:ext>
                    </a:extLst>
                  </p:cNvPr>
                  <p:cNvGrpSpPr/>
                  <p:nvPr/>
                </p:nvGrpSpPr>
                <p:grpSpPr>
                  <a:xfrm>
                    <a:off x="1692510" y="3345242"/>
                    <a:ext cx="266700" cy="264255"/>
                    <a:chOff x="5126355" y="2362200"/>
                    <a:chExt cx="266700" cy="264255"/>
                  </a:xfrm>
                </p:grpSpPr>
                <p:sp>
                  <p:nvSpPr>
                    <p:cNvPr id="128" name="Oval 1924">
                      <a:extLst>
                        <a:ext uri="{FF2B5EF4-FFF2-40B4-BE49-F238E27FC236}">
                          <a16:creationId xmlns:a16="http://schemas.microsoft.com/office/drawing/2014/main" id="{386BD688-8D5C-CB2C-12A9-A9509442374A}"/>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925">
                      <a:extLst>
                        <a:ext uri="{FF2B5EF4-FFF2-40B4-BE49-F238E27FC236}">
                          <a16:creationId xmlns:a16="http://schemas.microsoft.com/office/drawing/2014/main" id="{717022FC-3CBC-8E86-D18B-E3B2D97E32AA}"/>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926">
                      <a:extLst>
                        <a:ext uri="{FF2B5EF4-FFF2-40B4-BE49-F238E27FC236}">
                          <a16:creationId xmlns:a16="http://schemas.microsoft.com/office/drawing/2014/main" id="{340455F5-B212-15CA-722B-DF287568D62D}"/>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Oval 1923">
                    <a:extLst>
                      <a:ext uri="{FF2B5EF4-FFF2-40B4-BE49-F238E27FC236}">
                        <a16:creationId xmlns:a16="http://schemas.microsoft.com/office/drawing/2014/main" id="{AF4B7BC0-76B5-B776-030B-D15078C49255}"/>
                      </a:ext>
                    </a:extLst>
                  </p:cNvPr>
                  <p:cNvSpPr/>
                  <p:nvPr/>
                </p:nvSpPr>
                <p:spPr>
                  <a:xfrm>
                    <a:off x="1651267" y="3281190"/>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33" name="Group 1843">
                  <a:extLst>
                    <a:ext uri="{FF2B5EF4-FFF2-40B4-BE49-F238E27FC236}">
                      <a16:creationId xmlns:a16="http://schemas.microsoft.com/office/drawing/2014/main" id="{7BB0F372-DCB9-D36E-C54C-0B247734203A}"/>
                    </a:ext>
                  </a:extLst>
                </p:cNvPr>
                <p:cNvGrpSpPr/>
                <p:nvPr/>
              </p:nvGrpSpPr>
              <p:grpSpPr>
                <a:xfrm rot="4979498">
                  <a:off x="1833865" y="5986923"/>
                  <a:ext cx="329721" cy="329721"/>
                  <a:chOff x="1672143" y="3319557"/>
                  <a:chExt cx="345932" cy="345932"/>
                </a:xfrm>
              </p:grpSpPr>
              <p:grpSp>
                <p:nvGrpSpPr>
                  <p:cNvPr id="121" name="Group 1917">
                    <a:extLst>
                      <a:ext uri="{FF2B5EF4-FFF2-40B4-BE49-F238E27FC236}">
                        <a16:creationId xmlns:a16="http://schemas.microsoft.com/office/drawing/2014/main" id="{E943129B-6CEE-B49A-3D4D-9E7C4E524897}"/>
                      </a:ext>
                    </a:extLst>
                  </p:cNvPr>
                  <p:cNvGrpSpPr/>
                  <p:nvPr/>
                </p:nvGrpSpPr>
                <p:grpSpPr>
                  <a:xfrm>
                    <a:off x="1692510" y="3345242"/>
                    <a:ext cx="266700" cy="264255"/>
                    <a:chOff x="5126355" y="2362200"/>
                    <a:chExt cx="266700" cy="264255"/>
                  </a:xfrm>
                </p:grpSpPr>
                <p:sp>
                  <p:nvSpPr>
                    <p:cNvPr id="123" name="Oval 1919">
                      <a:extLst>
                        <a:ext uri="{FF2B5EF4-FFF2-40B4-BE49-F238E27FC236}">
                          <a16:creationId xmlns:a16="http://schemas.microsoft.com/office/drawing/2014/main" id="{157B784F-CC0A-D657-2A0F-AB21951BE6DD}"/>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920">
                      <a:extLst>
                        <a:ext uri="{FF2B5EF4-FFF2-40B4-BE49-F238E27FC236}">
                          <a16:creationId xmlns:a16="http://schemas.microsoft.com/office/drawing/2014/main" id="{61A5FB6E-084C-3101-663C-C2B1D9B11286}"/>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921">
                      <a:extLst>
                        <a:ext uri="{FF2B5EF4-FFF2-40B4-BE49-F238E27FC236}">
                          <a16:creationId xmlns:a16="http://schemas.microsoft.com/office/drawing/2014/main" id="{AC04F52D-C526-6185-2FD3-93D892490A55}"/>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 name="Oval 1918">
                    <a:extLst>
                      <a:ext uri="{FF2B5EF4-FFF2-40B4-BE49-F238E27FC236}">
                        <a16:creationId xmlns:a16="http://schemas.microsoft.com/office/drawing/2014/main" id="{BD4FA934-B5D3-3B7B-BFB3-35555EA73E49}"/>
                      </a:ext>
                    </a:extLst>
                  </p:cNvPr>
                  <p:cNvSpPr/>
                  <p:nvPr/>
                </p:nvSpPr>
                <p:spPr>
                  <a:xfrm>
                    <a:off x="1672143" y="3319557"/>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34" name="Group 1844">
                  <a:extLst>
                    <a:ext uri="{FF2B5EF4-FFF2-40B4-BE49-F238E27FC236}">
                      <a16:creationId xmlns:a16="http://schemas.microsoft.com/office/drawing/2014/main" id="{C72F4481-AA61-F12D-4A0F-21D39A7DE3C5}"/>
                    </a:ext>
                  </a:extLst>
                </p:cNvPr>
                <p:cNvGrpSpPr/>
                <p:nvPr/>
              </p:nvGrpSpPr>
              <p:grpSpPr>
                <a:xfrm rot="4979498">
                  <a:off x="1924602" y="6228480"/>
                  <a:ext cx="329721" cy="329721"/>
                  <a:chOff x="1646931" y="3316458"/>
                  <a:chExt cx="345932" cy="345932"/>
                </a:xfrm>
              </p:grpSpPr>
              <p:grpSp>
                <p:nvGrpSpPr>
                  <p:cNvPr id="116" name="Group 1912">
                    <a:extLst>
                      <a:ext uri="{FF2B5EF4-FFF2-40B4-BE49-F238E27FC236}">
                        <a16:creationId xmlns:a16="http://schemas.microsoft.com/office/drawing/2014/main" id="{389F1588-F752-653E-FACC-9C84454BF805}"/>
                      </a:ext>
                    </a:extLst>
                  </p:cNvPr>
                  <p:cNvGrpSpPr/>
                  <p:nvPr/>
                </p:nvGrpSpPr>
                <p:grpSpPr>
                  <a:xfrm>
                    <a:off x="1692510" y="3345242"/>
                    <a:ext cx="266700" cy="264255"/>
                    <a:chOff x="5126355" y="2362200"/>
                    <a:chExt cx="266700" cy="264255"/>
                  </a:xfrm>
                </p:grpSpPr>
                <p:sp>
                  <p:nvSpPr>
                    <p:cNvPr id="118" name="Oval 1914">
                      <a:extLst>
                        <a:ext uri="{FF2B5EF4-FFF2-40B4-BE49-F238E27FC236}">
                          <a16:creationId xmlns:a16="http://schemas.microsoft.com/office/drawing/2014/main" id="{9FEFA7A8-3DA2-A305-4C85-DC5297D5B9F8}"/>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915">
                      <a:extLst>
                        <a:ext uri="{FF2B5EF4-FFF2-40B4-BE49-F238E27FC236}">
                          <a16:creationId xmlns:a16="http://schemas.microsoft.com/office/drawing/2014/main" id="{585900C3-BF1C-97E1-4F2F-7B2D99F4442E}"/>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916">
                      <a:extLst>
                        <a:ext uri="{FF2B5EF4-FFF2-40B4-BE49-F238E27FC236}">
                          <a16:creationId xmlns:a16="http://schemas.microsoft.com/office/drawing/2014/main" id="{B4B0712F-F7C4-FF30-08CA-1455B88C74D8}"/>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Oval 1913">
                    <a:extLst>
                      <a:ext uri="{FF2B5EF4-FFF2-40B4-BE49-F238E27FC236}">
                        <a16:creationId xmlns:a16="http://schemas.microsoft.com/office/drawing/2014/main" id="{B5C7830B-4EC6-9C36-2E63-0860BFD58DED}"/>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35" name="Group 1845">
                  <a:extLst>
                    <a:ext uri="{FF2B5EF4-FFF2-40B4-BE49-F238E27FC236}">
                      <a16:creationId xmlns:a16="http://schemas.microsoft.com/office/drawing/2014/main" id="{3C26A81A-09F4-2EFA-0DB2-DC57B2A7630F}"/>
                    </a:ext>
                  </a:extLst>
                </p:cNvPr>
                <p:cNvGrpSpPr/>
                <p:nvPr/>
              </p:nvGrpSpPr>
              <p:grpSpPr>
                <a:xfrm rot="4979498">
                  <a:off x="1761591" y="6044734"/>
                  <a:ext cx="329721" cy="329721"/>
                  <a:chOff x="1646931" y="3316458"/>
                  <a:chExt cx="345932" cy="345932"/>
                </a:xfrm>
              </p:grpSpPr>
              <p:grpSp>
                <p:nvGrpSpPr>
                  <p:cNvPr id="111" name="Group 1907">
                    <a:extLst>
                      <a:ext uri="{FF2B5EF4-FFF2-40B4-BE49-F238E27FC236}">
                        <a16:creationId xmlns:a16="http://schemas.microsoft.com/office/drawing/2014/main" id="{49A18C12-025A-DAAF-EF52-966A86198A23}"/>
                      </a:ext>
                    </a:extLst>
                  </p:cNvPr>
                  <p:cNvGrpSpPr/>
                  <p:nvPr/>
                </p:nvGrpSpPr>
                <p:grpSpPr>
                  <a:xfrm>
                    <a:off x="1692510" y="3345242"/>
                    <a:ext cx="266700" cy="264255"/>
                    <a:chOff x="5126355" y="2362200"/>
                    <a:chExt cx="266700" cy="264255"/>
                  </a:xfrm>
                </p:grpSpPr>
                <p:sp>
                  <p:nvSpPr>
                    <p:cNvPr id="113" name="Oval 1909">
                      <a:extLst>
                        <a:ext uri="{FF2B5EF4-FFF2-40B4-BE49-F238E27FC236}">
                          <a16:creationId xmlns:a16="http://schemas.microsoft.com/office/drawing/2014/main" id="{12CEE4F6-2C90-DC11-7FB1-CA8D5FECD7F5}"/>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910">
                      <a:extLst>
                        <a:ext uri="{FF2B5EF4-FFF2-40B4-BE49-F238E27FC236}">
                          <a16:creationId xmlns:a16="http://schemas.microsoft.com/office/drawing/2014/main" id="{44AC23AF-B8A4-C63B-32EB-83ADCE63C57D}"/>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911">
                      <a:extLst>
                        <a:ext uri="{FF2B5EF4-FFF2-40B4-BE49-F238E27FC236}">
                          <a16:creationId xmlns:a16="http://schemas.microsoft.com/office/drawing/2014/main" id="{309D812E-6010-CE90-788C-872C558291DA}"/>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Oval 1908">
                    <a:extLst>
                      <a:ext uri="{FF2B5EF4-FFF2-40B4-BE49-F238E27FC236}">
                        <a16:creationId xmlns:a16="http://schemas.microsoft.com/office/drawing/2014/main" id="{501806AF-BA48-69E1-BEB1-A164F75ED591}"/>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37" name="Group 1846">
                  <a:extLst>
                    <a:ext uri="{FF2B5EF4-FFF2-40B4-BE49-F238E27FC236}">
                      <a16:creationId xmlns:a16="http://schemas.microsoft.com/office/drawing/2014/main" id="{8E71B766-01B5-7DFF-8181-7E4BB89AB009}"/>
                    </a:ext>
                  </a:extLst>
                </p:cNvPr>
                <p:cNvGrpSpPr/>
                <p:nvPr/>
              </p:nvGrpSpPr>
              <p:grpSpPr>
                <a:xfrm rot="4979498">
                  <a:off x="2181090" y="6238592"/>
                  <a:ext cx="329721" cy="329721"/>
                  <a:chOff x="1646931" y="3316458"/>
                  <a:chExt cx="345932" cy="345932"/>
                </a:xfrm>
              </p:grpSpPr>
              <p:grpSp>
                <p:nvGrpSpPr>
                  <p:cNvPr id="106" name="Group 1902">
                    <a:extLst>
                      <a:ext uri="{FF2B5EF4-FFF2-40B4-BE49-F238E27FC236}">
                        <a16:creationId xmlns:a16="http://schemas.microsoft.com/office/drawing/2014/main" id="{9C45F9BA-9DB1-30B0-9231-D706A2D4BEA0}"/>
                      </a:ext>
                    </a:extLst>
                  </p:cNvPr>
                  <p:cNvGrpSpPr/>
                  <p:nvPr/>
                </p:nvGrpSpPr>
                <p:grpSpPr>
                  <a:xfrm>
                    <a:off x="1692510" y="3345242"/>
                    <a:ext cx="266700" cy="264255"/>
                    <a:chOff x="5126355" y="2362200"/>
                    <a:chExt cx="266700" cy="264255"/>
                  </a:xfrm>
                </p:grpSpPr>
                <p:sp>
                  <p:nvSpPr>
                    <p:cNvPr id="108" name="Oval 1904">
                      <a:extLst>
                        <a:ext uri="{FF2B5EF4-FFF2-40B4-BE49-F238E27FC236}">
                          <a16:creationId xmlns:a16="http://schemas.microsoft.com/office/drawing/2014/main" id="{9DEA2F6B-DFDF-604B-AF7E-6F80465973FB}"/>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905">
                      <a:extLst>
                        <a:ext uri="{FF2B5EF4-FFF2-40B4-BE49-F238E27FC236}">
                          <a16:creationId xmlns:a16="http://schemas.microsoft.com/office/drawing/2014/main" id="{DFF6094B-AF31-433C-8F27-970A97C66A39}"/>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906">
                      <a:extLst>
                        <a:ext uri="{FF2B5EF4-FFF2-40B4-BE49-F238E27FC236}">
                          <a16:creationId xmlns:a16="http://schemas.microsoft.com/office/drawing/2014/main" id="{3265A2D2-6EAA-805C-8244-D3948A9FEAC0}"/>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Oval 1903">
                    <a:extLst>
                      <a:ext uri="{FF2B5EF4-FFF2-40B4-BE49-F238E27FC236}">
                        <a16:creationId xmlns:a16="http://schemas.microsoft.com/office/drawing/2014/main" id="{AD30D98F-5A7D-5380-9842-D65FACA51EF1}"/>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39" name="Group 1847">
                  <a:extLst>
                    <a:ext uri="{FF2B5EF4-FFF2-40B4-BE49-F238E27FC236}">
                      <a16:creationId xmlns:a16="http://schemas.microsoft.com/office/drawing/2014/main" id="{C3A786C4-892A-C485-88A5-91832DE7F0A2}"/>
                    </a:ext>
                  </a:extLst>
                </p:cNvPr>
                <p:cNvGrpSpPr/>
                <p:nvPr/>
              </p:nvGrpSpPr>
              <p:grpSpPr>
                <a:xfrm rot="4979498">
                  <a:off x="2372408" y="6044735"/>
                  <a:ext cx="329721" cy="329721"/>
                  <a:chOff x="1646931" y="3316458"/>
                  <a:chExt cx="345932" cy="345932"/>
                </a:xfrm>
              </p:grpSpPr>
              <p:grpSp>
                <p:nvGrpSpPr>
                  <p:cNvPr id="101" name="Group 1897">
                    <a:extLst>
                      <a:ext uri="{FF2B5EF4-FFF2-40B4-BE49-F238E27FC236}">
                        <a16:creationId xmlns:a16="http://schemas.microsoft.com/office/drawing/2014/main" id="{7118F13E-9044-0BE0-94AE-A7C9CAA96070}"/>
                      </a:ext>
                    </a:extLst>
                  </p:cNvPr>
                  <p:cNvGrpSpPr/>
                  <p:nvPr/>
                </p:nvGrpSpPr>
                <p:grpSpPr>
                  <a:xfrm>
                    <a:off x="1692510" y="3345242"/>
                    <a:ext cx="266700" cy="264255"/>
                    <a:chOff x="5126355" y="2362200"/>
                    <a:chExt cx="266700" cy="264255"/>
                  </a:xfrm>
                </p:grpSpPr>
                <p:sp>
                  <p:nvSpPr>
                    <p:cNvPr id="103" name="Oval 1899">
                      <a:extLst>
                        <a:ext uri="{FF2B5EF4-FFF2-40B4-BE49-F238E27FC236}">
                          <a16:creationId xmlns:a16="http://schemas.microsoft.com/office/drawing/2014/main" id="{49BF544E-E4D2-62F7-2FC0-396C843F7615}"/>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900">
                      <a:extLst>
                        <a:ext uri="{FF2B5EF4-FFF2-40B4-BE49-F238E27FC236}">
                          <a16:creationId xmlns:a16="http://schemas.microsoft.com/office/drawing/2014/main" id="{87BB7180-9759-1BAB-6F9A-E8CBD4854ED4}"/>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901">
                      <a:extLst>
                        <a:ext uri="{FF2B5EF4-FFF2-40B4-BE49-F238E27FC236}">
                          <a16:creationId xmlns:a16="http://schemas.microsoft.com/office/drawing/2014/main" id="{37BC0A3B-EEB7-03C2-2E60-F3E85848F271}"/>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Oval 1898">
                    <a:extLst>
                      <a:ext uri="{FF2B5EF4-FFF2-40B4-BE49-F238E27FC236}">
                        <a16:creationId xmlns:a16="http://schemas.microsoft.com/office/drawing/2014/main" id="{572BBE02-C6C3-2B1D-48E1-705E646B6576}"/>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42" name="Oval 32">
                  <a:extLst>
                    <a:ext uri="{FF2B5EF4-FFF2-40B4-BE49-F238E27FC236}">
                      <a16:creationId xmlns:a16="http://schemas.microsoft.com/office/drawing/2014/main" id="{D34ACE42-B298-27FB-CF3E-5E74046114CF}"/>
                    </a:ext>
                  </a:extLst>
                </p:cNvPr>
                <p:cNvSpPr>
                  <a:spLocks noChangeArrowheads="1"/>
                </p:cNvSpPr>
                <p:nvPr/>
              </p:nvSpPr>
              <p:spPr bwMode="auto">
                <a:xfrm rot="543536">
                  <a:off x="1719786" y="5529204"/>
                  <a:ext cx="1024516" cy="1051942"/>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46" name="Group 1849">
                  <a:extLst>
                    <a:ext uri="{FF2B5EF4-FFF2-40B4-BE49-F238E27FC236}">
                      <a16:creationId xmlns:a16="http://schemas.microsoft.com/office/drawing/2014/main" id="{122DFB6B-1BCA-B1DB-03B7-662E2A737A8E}"/>
                    </a:ext>
                  </a:extLst>
                </p:cNvPr>
                <p:cNvGrpSpPr/>
                <p:nvPr/>
              </p:nvGrpSpPr>
              <p:grpSpPr>
                <a:xfrm rot="15794552">
                  <a:off x="2200475" y="5563570"/>
                  <a:ext cx="329721" cy="329721"/>
                  <a:chOff x="1646931" y="3316458"/>
                  <a:chExt cx="345932" cy="345932"/>
                </a:xfrm>
              </p:grpSpPr>
              <p:grpSp>
                <p:nvGrpSpPr>
                  <p:cNvPr id="96" name="Group 1892">
                    <a:extLst>
                      <a:ext uri="{FF2B5EF4-FFF2-40B4-BE49-F238E27FC236}">
                        <a16:creationId xmlns:a16="http://schemas.microsoft.com/office/drawing/2014/main" id="{B5768DF4-3797-D9FB-F9E5-9C689243F68D}"/>
                      </a:ext>
                    </a:extLst>
                  </p:cNvPr>
                  <p:cNvGrpSpPr/>
                  <p:nvPr/>
                </p:nvGrpSpPr>
                <p:grpSpPr>
                  <a:xfrm>
                    <a:off x="1692510" y="3345242"/>
                    <a:ext cx="266700" cy="264255"/>
                    <a:chOff x="5126355" y="2362200"/>
                    <a:chExt cx="266700" cy="264255"/>
                  </a:xfrm>
                </p:grpSpPr>
                <p:sp>
                  <p:nvSpPr>
                    <p:cNvPr id="98" name="Oval 1894">
                      <a:extLst>
                        <a:ext uri="{FF2B5EF4-FFF2-40B4-BE49-F238E27FC236}">
                          <a16:creationId xmlns:a16="http://schemas.microsoft.com/office/drawing/2014/main" id="{57389C7B-BFBD-32F2-FC5D-4BA49CA8F047}"/>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1895">
                      <a:extLst>
                        <a:ext uri="{FF2B5EF4-FFF2-40B4-BE49-F238E27FC236}">
                          <a16:creationId xmlns:a16="http://schemas.microsoft.com/office/drawing/2014/main" id="{638CA974-338D-84CF-11DA-3BE52764E819}"/>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1896">
                      <a:extLst>
                        <a:ext uri="{FF2B5EF4-FFF2-40B4-BE49-F238E27FC236}">
                          <a16:creationId xmlns:a16="http://schemas.microsoft.com/office/drawing/2014/main" id="{3F8A43FA-5ACD-D687-8EF9-15A802CAD314}"/>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Oval 1893">
                    <a:extLst>
                      <a:ext uri="{FF2B5EF4-FFF2-40B4-BE49-F238E27FC236}">
                        <a16:creationId xmlns:a16="http://schemas.microsoft.com/office/drawing/2014/main" id="{CED0075D-969B-C573-4120-5B4ACBB7E27F}"/>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0" name="Group 1850">
                  <a:extLst>
                    <a:ext uri="{FF2B5EF4-FFF2-40B4-BE49-F238E27FC236}">
                      <a16:creationId xmlns:a16="http://schemas.microsoft.com/office/drawing/2014/main" id="{277CE2DB-05F7-BDAC-E1AF-C04E20B36D4E}"/>
                    </a:ext>
                  </a:extLst>
                </p:cNvPr>
                <p:cNvGrpSpPr/>
                <p:nvPr/>
              </p:nvGrpSpPr>
              <p:grpSpPr>
                <a:xfrm rot="949271">
                  <a:off x="1999729" y="6040916"/>
                  <a:ext cx="329721" cy="329721"/>
                  <a:chOff x="1646931" y="3316458"/>
                  <a:chExt cx="345932" cy="345932"/>
                </a:xfrm>
              </p:grpSpPr>
              <p:grpSp>
                <p:nvGrpSpPr>
                  <p:cNvPr id="91" name="Group 1887">
                    <a:extLst>
                      <a:ext uri="{FF2B5EF4-FFF2-40B4-BE49-F238E27FC236}">
                        <a16:creationId xmlns:a16="http://schemas.microsoft.com/office/drawing/2014/main" id="{3693E2F8-4BF0-7D5B-73EB-F9CF817459EE}"/>
                      </a:ext>
                    </a:extLst>
                  </p:cNvPr>
                  <p:cNvGrpSpPr/>
                  <p:nvPr/>
                </p:nvGrpSpPr>
                <p:grpSpPr>
                  <a:xfrm>
                    <a:off x="1692510" y="3345242"/>
                    <a:ext cx="266700" cy="264255"/>
                    <a:chOff x="5126355" y="2362200"/>
                    <a:chExt cx="266700" cy="264255"/>
                  </a:xfrm>
                </p:grpSpPr>
                <p:sp>
                  <p:nvSpPr>
                    <p:cNvPr id="93" name="Oval 1889">
                      <a:extLst>
                        <a:ext uri="{FF2B5EF4-FFF2-40B4-BE49-F238E27FC236}">
                          <a16:creationId xmlns:a16="http://schemas.microsoft.com/office/drawing/2014/main" id="{C83A6FAF-ABCD-51B3-2DCD-CA77F3DA7225}"/>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1890">
                      <a:extLst>
                        <a:ext uri="{FF2B5EF4-FFF2-40B4-BE49-F238E27FC236}">
                          <a16:creationId xmlns:a16="http://schemas.microsoft.com/office/drawing/2014/main" id="{6BD6D564-F562-0ECC-DE4D-90CEBC7538FF}"/>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1891">
                      <a:extLst>
                        <a:ext uri="{FF2B5EF4-FFF2-40B4-BE49-F238E27FC236}">
                          <a16:creationId xmlns:a16="http://schemas.microsoft.com/office/drawing/2014/main" id="{1A65C469-5210-D9E6-868C-3F6A81A15785}"/>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Oval 1888">
                    <a:extLst>
                      <a:ext uri="{FF2B5EF4-FFF2-40B4-BE49-F238E27FC236}">
                        <a16:creationId xmlns:a16="http://schemas.microsoft.com/office/drawing/2014/main" id="{C14426FD-6BD8-CDC5-B7B5-8B9208FA226D}"/>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2" name="Group 1851">
                  <a:extLst>
                    <a:ext uri="{FF2B5EF4-FFF2-40B4-BE49-F238E27FC236}">
                      <a16:creationId xmlns:a16="http://schemas.microsoft.com/office/drawing/2014/main" id="{65E3C2D1-A3D3-7104-F2E9-005D612C5451}"/>
                    </a:ext>
                  </a:extLst>
                </p:cNvPr>
                <p:cNvGrpSpPr/>
                <p:nvPr/>
              </p:nvGrpSpPr>
              <p:grpSpPr>
                <a:xfrm rot="6450322">
                  <a:off x="2305731" y="6134154"/>
                  <a:ext cx="329721" cy="329721"/>
                  <a:chOff x="1646931" y="3316458"/>
                  <a:chExt cx="345932" cy="345932"/>
                </a:xfrm>
              </p:grpSpPr>
              <p:grpSp>
                <p:nvGrpSpPr>
                  <p:cNvPr id="86" name="Group 1882">
                    <a:extLst>
                      <a:ext uri="{FF2B5EF4-FFF2-40B4-BE49-F238E27FC236}">
                        <a16:creationId xmlns:a16="http://schemas.microsoft.com/office/drawing/2014/main" id="{F3AC3360-5F74-96E6-C4D4-8FE750A79559}"/>
                      </a:ext>
                    </a:extLst>
                  </p:cNvPr>
                  <p:cNvGrpSpPr/>
                  <p:nvPr/>
                </p:nvGrpSpPr>
                <p:grpSpPr>
                  <a:xfrm>
                    <a:off x="1692510" y="3345242"/>
                    <a:ext cx="266700" cy="264255"/>
                    <a:chOff x="5126355" y="2362200"/>
                    <a:chExt cx="266700" cy="264255"/>
                  </a:xfrm>
                </p:grpSpPr>
                <p:sp>
                  <p:nvSpPr>
                    <p:cNvPr id="88" name="Oval 1884">
                      <a:extLst>
                        <a:ext uri="{FF2B5EF4-FFF2-40B4-BE49-F238E27FC236}">
                          <a16:creationId xmlns:a16="http://schemas.microsoft.com/office/drawing/2014/main" id="{6EC54503-B7AA-9BCD-E2B3-FF6453B0EFD9}"/>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1885">
                      <a:extLst>
                        <a:ext uri="{FF2B5EF4-FFF2-40B4-BE49-F238E27FC236}">
                          <a16:creationId xmlns:a16="http://schemas.microsoft.com/office/drawing/2014/main" id="{6A9DFC08-066F-EA38-4B0D-9D5859E6C5F2}"/>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1886">
                      <a:extLst>
                        <a:ext uri="{FF2B5EF4-FFF2-40B4-BE49-F238E27FC236}">
                          <a16:creationId xmlns:a16="http://schemas.microsoft.com/office/drawing/2014/main" id="{E42A91D8-7B32-D1BA-56E1-ADABEECAD7F4}"/>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Oval 1883">
                    <a:extLst>
                      <a:ext uri="{FF2B5EF4-FFF2-40B4-BE49-F238E27FC236}">
                        <a16:creationId xmlns:a16="http://schemas.microsoft.com/office/drawing/2014/main" id="{A8CE1F47-1094-12EA-92E8-F778D2B25C09}"/>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3" name="Group 1852">
                  <a:extLst>
                    <a:ext uri="{FF2B5EF4-FFF2-40B4-BE49-F238E27FC236}">
                      <a16:creationId xmlns:a16="http://schemas.microsoft.com/office/drawing/2014/main" id="{EADEF851-25F0-26A5-FCDA-F64031589424}"/>
                    </a:ext>
                  </a:extLst>
                </p:cNvPr>
                <p:cNvGrpSpPr/>
                <p:nvPr/>
              </p:nvGrpSpPr>
              <p:grpSpPr>
                <a:xfrm rot="6450322">
                  <a:off x="1973858" y="5828717"/>
                  <a:ext cx="329721" cy="329721"/>
                  <a:chOff x="1646931" y="3316458"/>
                  <a:chExt cx="345932" cy="345932"/>
                </a:xfrm>
              </p:grpSpPr>
              <p:grpSp>
                <p:nvGrpSpPr>
                  <p:cNvPr id="81" name="Group 1877">
                    <a:extLst>
                      <a:ext uri="{FF2B5EF4-FFF2-40B4-BE49-F238E27FC236}">
                        <a16:creationId xmlns:a16="http://schemas.microsoft.com/office/drawing/2014/main" id="{84AA9048-2B1D-FA5F-A2BC-20419873D16E}"/>
                      </a:ext>
                    </a:extLst>
                  </p:cNvPr>
                  <p:cNvGrpSpPr/>
                  <p:nvPr/>
                </p:nvGrpSpPr>
                <p:grpSpPr>
                  <a:xfrm>
                    <a:off x="1692510" y="3345242"/>
                    <a:ext cx="266700" cy="264255"/>
                    <a:chOff x="5126355" y="2362200"/>
                    <a:chExt cx="266700" cy="264255"/>
                  </a:xfrm>
                </p:grpSpPr>
                <p:sp>
                  <p:nvSpPr>
                    <p:cNvPr id="83" name="Oval 1879">
                      <a:extLst>
                        <a:ext uri="{FF2B5EF4-FFF2-40B4-BE49-F238E27FC236}">
                          <a16:creationId xmlns:a16="http://schemas.microsoft.com/office/drawing/2014/main" id="{B45A955B-C942-5290-45BC-B2478DEA6AB6}"/>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1880">
                      <a:extLst>
                        <a:ext uri="{FF2B5EF4-FFF2-40B4-BE49-F238E27FC236}">
                          <a16:creationId xmlns:a16="http://schemas.microsoft.com/office/drawing/2014/main" id="{763F4194-4208-9A2F-25EB-2DAB843E2714}"/>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1881">
                      <a:extLst>
                        <a:ext uri="{FF2B5EF4-FFF2-40B4-BE49-F238E27FC236}">
                          <a16:creationId xmlns:a16="http://schemas.microsoft.com/office/drawing/2014/main" id="{81B8380A-EEB5-8DEC-0858-89F9502A9494}"/>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Oval 1878">
                    <a:extLst>
                      <a:ext uri="{FF2B5EF4-FFF2-40B4-BE49-F238E27FC236}">
                        <a16:creationId xmlns:a16="http://schemas.microsoft.com/office/drawing/2014/main" id="{682857DA-6CF5-07DB-6FF1-6A505E65AD0E}"/>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7" name="Group 1853">
                  <a:extLst>
                    <a:ext uri="{FF2B5EF4-FFF2-40B4-BE49-F238E27FC236}">
                      <a16:creationId xmlns:a16="http://schemas.microsoft.com/office/drawing/2014/main" id="{0229C2CD-411A-00EA-8AF2-E11C84EB1F37}"/>
                    </a:ext>
                  </a:extLst>
                </p:cNvPr>
                <p:cNvGrpSpPr/>
                <p:nvPr/>
              </p:nvGrpSpPr>
              <p:grpSpPr>
                <a:xfrm rot="20609094">
                  <a:off x="2201456" y="5874468"/>
                  <a:ext cx="329721" cy="329721"/>
                  <a:chOff x="1646931" y="3316458"/>
                  <a:chExt cx="345932" cy="345932"/>
                </a:xfrm>
              </p:grpSpPr>
              <p:grpSp>
                <p:nvGrpSpPr>
                  <p:cNvPr id="76" name="Group 1872">
                    <a:extLst>
                      <a:ext uri="{FF2B5EF4-FFF2-40B4-BE49-F238E27FC236}">
                        <a16:creationId xmlns:a16="http://schemas.microsoft.com/office/drawing/2014/main" id="{B2FE7E7D-84BB-91EE-AC18-CBC23E53D357}"/>
                      </a:ext>
                    </a:extLst>
                  </p:cNvPr>
                  <p:cNvGrpSpPr/>
                  <p:nvPr/>
                </p:nvGrpSpPr>
                <p:grpSpPr>
                  <a:xfrm>
                    <a:off x="1692510" y="3345242"/>
                    <a:ext cx="266700" cy="264255"/>
                    <a:chOff x="5126355" y="2362200"/>
                    <a:chExt cx="266700" cy="264255"/>
                  </a:xfrm>
                </p:grpSpPr>
                <p:sp>
                  <p:nvSpPr>
                    <p:cNvPr id="78" name="Oval 1874">
                      <a:extLst>
                        <a:ext uri="{FF2B5EF4-FFF2-40B4-BE49-F238E27FC236}">
                          <a16:creationId xmlns:a16="http://schemas.microsoft.com/office/drawing/2014/main" id="{7B43C762-E56F-F575-61C8-66C522756979}"/>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1875">
                      <a:extLst>
                        <a:ext uri="{FF2B5EF4-FFF2-40B4-BE49-F238E27FC236}">
                          <a16:creationId xmlns:a16="http://schemas.microsoft.com/office/drawing/2014/main" id="{DAC04416-8D65-790D-EF08-CDC77BEBFFC9}"/>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1876">
                      <a:extLst>
                        <a:ext uri="{FF2B5EF4-FFF2-40B4-BE49-F238E27FC236}">
                          <a16:creationId xmlns:a16="http://schemas.microsoft.com/office/drawing/2014/main" id="{2497EAD8-E743-7EF3-75B5-516169C78E01}"/>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Oval 1873">
                    <a:extLst>
                      <a:ext uri="{FF2B5EF4-FFF2-40B4-BE49-F238E27FC236}">
                        <a16:creationId xmlns:a16="http://schemas.microsoft.com/office/drawing/2014/main" id="{29EDA395-D994-C638-B04D-644CA5595CF3}"/>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8" name="Group 1854">
                  <a:extLst>
                    <a:ext uri="{FF2B5EF4-FFF2-40B4-BE49-F238E27FC236}">
                      <a16:creationId xmlns:a16="http://schemas.microsoft.com/office/drawing/2014/main" id="{85D58E39-D321-4273-2F5E-EE8AC5C152F5}"/>
                    </a:ext>
                  </a:extLst>
                </p:cNvPr>
                <p:cNvGrpSpPr/>
                <p:nvPr/>
              </p:nvGrpSpPr>
              <p:grpSpPr>
                <a:xfrm rot="6533535">
                  <a:off x="2399303" y="5765334"/>
                  <a:ext cx="329721" cy="329721"/>
                  <a:chOff x="1646931" y="3316458"/>
                  <a:chExt cx="345932" cy="345932"/>
                </a:xfrm>
              </p:grpSpPr>
              <p:grpSp>
                <p:nvGrpSpPr>
                  <p:cNvPr id="71" name="Group 1867">
                    <a:extLst>
                      <a:ext uri="{FF2B5EF4-FFF2-40B4-BE49-F238E27FC236}">
                        <a16:creationId xmlns:a16="http://schemas.microsoft.com/office/drawing/2014/main" id="{6B7CBF58-C016-C163-CFAD-C6BC07533C86}"/>
                      </a:ext>
                    </a:extLst>
                  </p:cNvPr>
                  <p:cNvGrpSpPr/>
                  <p:nvPr/>
                </p:nvGrpSpPr>
                <p:grpSpPr>
                  <a:xfrm>
                    <a:off x="1692510" y="3345242"/>
                    <a:ext cx="266700" cy="264255"/>
                    <a:chOff x="5126355" y="2362200"/>
                    <a:chExt cx="266700" cy="264255"/>
                  </a:xfrm>
                </p:grpSpPr>
                <p:sp>
                  <p:nvSpPr>
                    <p:cNvPr id="73" name="Oval 1869">
                      <a:extLst>
                        <a:ext uri="{FF2B5EF4-FFF2-40B4-BE49-F238E27FC236}">
                          <a16:creationId xmlns:a16="http://schemas.microsoft.com/office/drawing/2014/main" id="{45B52B5D-CFE0-91B8-0272-F71D248C9DE0}"/>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1870">
                      <a:extLst>
                        <a:ext uri="{FF2B5EF4-FFF2-40B4-BE49-F238E27FC236}">
                          <a16:creationId xmlns:a16="http://schemas.microsoft.com/office/drawing/2014/main" id="{D04F685C-DDD7-D809-8171-4408ED0D8CE3}"/>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1871">
                      <a:extLst>
                        <a:ext uri="{FF2B5EF4-FFF2-40B4-BE49-F238E27FC236}">
                          <a16:creationId xmlns:a16="http://schemas.microsoft.com/office/drawing/2014/main" id="{58554CF5-F22D-FA26-7B05-C0CF990D0F52}"/>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1868">
                    <a:extLst>
                      <a:ext uri="{FF2B5EF4-FFF2-40B4-BE49-F238E27FC236}">
                        <a16:creationId xmlns:a16="http://schemas.microsoft.com/office/drawing/2014/main" id="{52689E19-96DE-2BC8-3FE0-3DE8FFE4BECA}"/>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9" name="Group 1855">
                  <a:extLst>
                    <a:ext uri="{FF2B5EF4-FFF2-40B4-BE49-F238E27FC236}">
                      <a16:creationId xmlns:a16="http://schemas.microsoft.com/office/drawing/2014/main" id="{3AABBF77-4731-BCED-F9E3-8E26606A272E}"/>
                    </a:ext>
                  </a:extLst>
                </p:cNvPr>
                <p:cNvGrpSpPr/>
                <p:nvPr/>
              </p:nvGrpSpPr>
              <p:grpSpPr>
                <a:xfrm rot="20609094">
                  <a:off x="1748776" y="5708566"/>
                  <a:ext cx="329721" cy="329721"/>
                  <a:chOff x="1646931" y="3316458"/>
                  <a:chExt cx="345932" cy="345932"/>
                </a:xfrm>
              </p:grpSpPr>
              <p:grpSp>
                <p:nvGrpSpPr>
                  <p:cNvPr id="66" name="Group 1862">
                    <a:extLst>
                      <a:ext uri="{FF2B5EF4-FFF2-40B4-BE49-F238E27FC236}">
                        <a16:creationId xmlns:a16="http://schemas.microsoft.com/office/drawing/2014/main" id="{102D56D7-FFD5-DE4B-2AEE-3962E732E680}"/>
                      </a:ext>
                    </a:extLst>
                  </p:cNvPr>
                  <p:cNvGrpSpPr/>
                  <p:nvPr/>
                </p:nvGrpSpPr>
                <p:grpSpPr>
                  <a:xfrm>
                    <a:off x="1692510" y="3345242"/>
                    <a:ext cx="266700" cy="264255"/>
                    <a:chOff x="5126355" y="2362200"/>
                    <a:chExt cx="266700" cy="264255"/>
                  </a:xfrm>
                </p:grpSpPr>
                <p:sp>
                  <p:nvSpPr>
                    <p:cNvPr id="68" name="Oval 1864">
                      <a:extLst>
                        <a:ext uri="{FF2B5EF4-FFF2-40B4-BE49-F238E27FC236}">
                          <a16:creationId xmlns:a16="http://schemas.microsoft.com/office/drawing/2014/main" id="{AA80BCA0-4D95-3043-9848-C2E9CD666D64}"/>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9" name="Oval 1865">
                      <a:extLst>
                        <a:ext uri="{FF2B5EF4-FFF2-40B4-BE49-F238E27FC236}">
                          <a16:creationId xmlns:a16="http://schemas.microsoft.com/office/drawing/2014/main" id="{0C6A0667-DE6A-6825-81EB-A8408CCA3ED6}"/>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0" name="Oval 1866">
                      <a:extLst>
                        <a:ext uri="{FF2B5EF4-FFF2-40B4-BE49-F238E27FC236}">
                          <a16:creationId xmlns:a16="http://schemas.microsoft.com/office/drawing/2014/main" id="{ACD140AA-8DB0-A33A-62D1-775DA2F9064D}"/>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67" name="Oval 1863">
                    <a:extLst>
                      <a:ext uri="{FF2B5EF4-FFF2-40B4-BE49-F238E27FC236}">
                        <a16:creationId xmlns:a16="http://schemas.microsoft.com/office/drawing/2014/main" id="{20DC534F-E50E-F279-A6CC-A696FA71580F}"/>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b="1"/>
                  </a:p>
                </p:txBody>
              </p:sp>
            </p:grpSp>
            <p:grpSp>
              <p:nvGrpSpPr>
                <p:cNvPr id="60" name="Group 1856">
                  <a:extLst>
                    <a:ext uri="{FF2B5EF4-FFF2-40B4-BE49-F238E27FC236}">
                      <a16:creationId xmlns:a16="http://schemas.microsoft.com/office/drawing/2014/main" id="{BA386DB0-590F-B539-2F95-3EEAD2E60FC4}"/>
                    </a:ext>
                  </a:extLst>
                </p:cNvPr>
                <p:cNvGrpSpPr/>
                <p:nvPr/>
              </p:nvGrpSpPr>
              <p:grpSpPr>
                <a:xfrm rot="20609094">
                  <a:off x="1721969" y="5908897"/>
                  <a:ext cx="329721" cy="329721"/>
                  <a:chOff x="1646931" y="3316458"/>
                  <a:chExt cx="345932" cy="345932"/>
                </a:xfrm>
              </p:grpSpPr>
              <p:grpSp>
                <p:nvGrpSpPr>
                  <p:cNvPr id="61" name="Group 1857">
                    <a:extLst>
                      <a:ext uri="{FF2B5EF4-FFF2-40B4-BE49-F238E27FC236}">
                        <a16:creationId xmlns:a16="http://schemas.microsoft.com/office/drawing/2014/main" id="{5719F8DA-70B9-E05C-312C-1707D01AE2EE}"/>
                      </a:ext>
                    </a:extLst>
                  </p:cNvPr>
                  <p:cNvGrpSpPr/>
                  <p:nvPr/>
                </p:nvGrpSpPr>
                <p:grpSpPr>
                  <a:xfrm>
                    <a:off x="1692510" y="3345242"/>
                    <a:ext cx="266700" cy="264255"/>
                    <a:chOff x="5126355" y="2362200"/>
                    <a:chExt cx="266700" cy="264255"/>
                  </a:xfrm>
                </p:grpSpPr>
                <p:sp>
                  <p:nvSpPr>
                    <p:cNvPr id="63" name="Oval 1859">
                      <a:extLst>
                        <a:ext uri="{FF2B5EF4-FFF2-40B4-BE49-F238E27FC236}">
                          <a16:creationId xmlns:a16="http://schemas.microsoft.com/office/drawing/2014/main" id="{E2D2AA40-7DF7-6F9D-52AD-D709F8B4EFA4}"/>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4" name="Oval 1860">
                      <a:extLst>
                        <a:ext uri="{FF2B5EF4-FFF2-40B4-BE49-F238E27FC236}">
                          <a16:creationId xmlns:a16="http://schemas.microsoft.com/office/drawing/2014/main" id="{8A5C961B-4059-8DA2-C0D3-7D8B976D885E}"/>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5" name="Oval 1861">
                      <a:extLst>
                        <a:ext uri="{FF2B5EF4-FFF2-40B4-BE49-F238E27FC236}">
                          <a16:creationId xmlns:a16="http://schemas.microsoft.com/office/drawing/2014/main" id="{8D93E8C0-A574-B402-2DBE-1AB6A432770F}"/>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62" name="Oval 1858">
                    <a:extLst>
                      <a:ext uri="{FF2B5EF4-FFF2-40B4-BE49-F238E27FC236}">
                        <a16:creationId xmlns:a16="http://schemas.microsoft.com/office/drawing/2014/main" id="{A9285ABD-B502-CC81-2A31-5505FBB39866}"/>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b="1"/>
                  </a:p>
                </p:txBody>
              </p:sp>
            </p:grpSp>
          </p:grpSp>
          <p:sp>
            <p:nvSpPr>
              <p:cNvPr id="19" name="Arrow: Right 7">
                <a:extLst>
                  <a:ext uri="{FF2B5EF4-FFF2-40B4-BE49-F238E27FC236}">
                    <a16:creationId xmlns:a16="http://schemas.microsoft.com/office/drawing/2014/main" id="{46C603B1-5497-24E4-7874-F21BE4C881E3}"/>
                  </a:ext>
                </a:extLst>
              </p:cNvPr>
              <p:cNvSpPr/>
              <p:nvPr/>
            </p:nvSpPr>
            <p:spPr>
              <a:xfrm rot="10800000">
                <a:off x="5815982" y="5811557"/>
                <a:ext cx="106504" cy="229934"/>
              </a:xfrm>
              <a:prstGeom prst="rightArrow">
                <a:avLst>
                  <a:gd name="adj1" fmla="val 50000"/>
                  <a:gd name="adj2"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 name="그림 3">
            <a:extLst>
              <a:ext uri="{FF2B5EF4-FFF2-40B4-BE49-F238E27FC236}">
                <a16:creationId xmlns:a16="http://schemas.microsoft.com/office/drawing/2014/main" id="{3F8D5874-2876-5395-59F1-860C9F729750}"/>
              </a:ext>
            </a:extLst>
          </p:cNvPr>
          <p:cNvPicPr>
            <a:picLocks noChangeAspect="1"/>
          </p:cNvPicPr>
          <p:nvPr/>
        </p:nvPicPr>
        <p:blipFill>
          <a:blip r:embed="rId4"/>
          <a:stretch>
            <a:fillRect/>
          </a:stretch>
        </p:blipFill>
        <p:spPr>
          <a:xfrm>
            <a:off x="53271" y="3223105"/>
            <a:ext cx="4683402" cy="2780863"/>
          </a:xfrm>
          <a:prstGeom prst="rect">
            <a:avLst/>
          </a:prstGeom>
        </p:spPr>
      </p:pic>
      <p:sp>
        <p:nvSpPr>
          <p:cNvPr id="9" name="TextBox 8">
            <a:extLst>
              <a:ext uri="{FF2B5EF4-FFF2-40B4-BE49-F238E27FC236}">
                <a16:creationId xmlns:a16="http://schemas.microsoft.com/office/drawing/2014/main" id="{A286EA49-0A87-E9E8-5BB6-E80C6E564EDA}"/>
              </a:ext>
            </a:extLst>
          </p:cNvPr>
          <p:cNvSpPr txBox="1"/>
          <p:nvPr/>
        </p:nvSpPr>
        <p:spPr>
          <a:xfrm>
            <a:off x="513119" y="6148821"/>
            <a:ext cx="2139997" cy="369332"/>
          </a:xfrm>
          <a:prstGeom prst="rect">
            <a:avLst/>
          </a:prstGeom>
          <a:noFill/>
        </p:spPr>
        <p:txBody>
          <a:bodyPr wrap="square">
            <a:spAutoFit/>
          </a:bodyPr>
          <a:lstStyle/>
          <a:p>
            <a:r>
              <a:rPr lang="en-US" altLang="ko-KR" b="0" i="1" dirty="0">
                <a:effectLst/>
                <a:latin typeface="-apple-system"/>
              </a:rPr>
              <a:t>JHEP</a:t>
            </a:r>
            <a:r>
              <a:rPr lang="en-US" altLang="ko-KR" b="0" i="0" dirty="0">
                <a:effectLst/>
                <a:latin typeface="-apple-system"/>
              </a:rPr>
              <a:t> 01 (2022) 174</a:t>
            </a:r>
            <a:endParaRPr lang="ko-KR" altLang="en-US" dirty="0"/>
          </a:p>
        </p:txBody>
      </p:sp>
      <p:pic>
        <p:nvPicPr>
          <p:cNvPr id="11" name="그림 10">
            <a:extLst>
              <a:ext uri="{FF2B5EF4-FFF2-40B4-BE49-F238E27FC236}">
                <a16:creationId xmlns:a16="http://schemas.microsoft.com/office/drawing/2014/main" id="{78874A6A-DBEA-6B08-0B7A-C1EFBBCEEA14}"/>
              </a:ext>
            </a:extLst>
          </p:cNvPr>
          <p:cNvPicPr>
            <a:picLocks noChangeAspect="1"/>
          </p:cNvPicPr>
          <p:nvPr/>
        </p:nvPicPr>
        <p:blipFill>
          <a:blip r:embed="rId5"/>
          <a:stretch>
            <a:fillRect/>
          </a:stretch>
        </p:blipFill>
        <p:spPr>
          <a:xfrm>
            <a:off x="4719420" y="3188539"/>
            <a:ext cx="4280806" cy="3018621"/>
          </a:xfrm>
          <a:prstGeom prst="rect">
            <a:avLst/>
          </a:prstGeom>
        </p:spPr>
      </p:pic>
      <p:pic>
        <p:nvPicPr>
          <p:cNvPr id="13" name="그림 12">
            <a:extLst>
              <a:ext uri="{FF2B5EF4-FFF2-40B4-BE49-F238E27FC236}">
                <a16:creationId xmlns:a16="http://schemas.microsoft.com/office/drawing/2014/main" id="{48DFF64D-5FC5-7C73-25E6-71BFA79537F3}"/>
              </a:ext>
            </a:extLst>
          </p:cNvPr>
          <p:cNvPicPr>
            <a:picLocks noChangeAspect="1"/>
          </p:cNvPicPr>
          <p:nvPr/>
        </p:nvPicPr>
        <p:blipFill>
          <a:blip r:embed="rId6"/>
          <a:stretch>
            <a:fillRect/>
          </a:stretch>
        </p:blipFill>
        <p:spPr>
          <a:xfrm>
            <a:off x="3348217" y="650840"/>
            <a:ext cx="5492933" cy="2363649"/>
          </a:xfrm>
          <a:prstGeom prst="rect">
            <a:avLst/>
          </a:prstGeom>
        </p:spPr>
      </p:pic>
    </p:spTree>
    <p:extLst>
      <p:ext uri="{BB962C8B-B14F-4D97-AF65-F5344CB8AC3E}">
        <p14:creationId xmlns:p14="http://schemas.microsoft.com/office/powerpoint/2010/main" val="3363619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2F7320-6021-DFA2-DE4E-FC4DBB7103D9}"/>
              </a:ext>
            </a:extLst>
          </p:cNvPr>
          <p:cNvSpPr>
            <a:spLocks noGrp="1"/>
          </p:cNvSpPr>
          <p:nvPr>
            <p:ph type="title"/>
          </p:nvPr>
        </p:nvSpPr>
        <p:spPr/>
        <p:txBody>
          <a:bodyPr>
            <a:noAutofit/>
          </a:bodyPr>
          <a:lstStyle/>
          <a:p>
            <a:r>
              <a:rPr lang="en-US" altLang="ko-KR" sz="3600" dirty="0"/>
              <a:t>Expected # of X in Run 1 and Run 2 (pp)</a:t>
            </a:r>
            <a:endParaRPr lang="ko-KR" altLang="en-US" sz="3600" dirty="0"/>
          </a:p>
        </p:txBody>
      </p:sp>
      <p:sp>
        <p:nvSpPr>
          <p:cNvPr id="5" name="날짜 개체 틀 4">
            <a:extLst>
              <a:ext uri="{FF2B5EF4-FFF2-40B4-BE49-F238E27FC236}">
                <a16:creationId xmlns:a16="http://schemas.microsoft.com/office/drawing/2014/main" id="{39534EAA-2E84-171C-8D42-F1FF7E839465}"/>
              </a:ext>
            </a:extLst>
          </p:cNvPr>
          <p:cNvSpPr>
            <a:spLocks noGrp="1"/>
          </p:cNvSpPr>
          <p:nvPr>
            <p:ph type="dt" sz="half" idx="10"/>
          </p:nvPr>
        </p:nvSpPr>
        <p:spPr/>
        <p:txBody>
          <a:bodyPr/>
          <a:lstStyle/>
          <a:p>
            <a:fld id="{E2911EF7-7512-4BAD-9200-D7ECA21F05FB}" type="datetime1">
              <a:rPr lang="ko-KR" altLang="en-US" smtClean="0"/>
              <a:t>2022-10-01</a:t>
            </a:fld>
            <a:endParaRPr lang="ko-KR" altLang="en-US"/>
          </a:p>
        </p:txBody>
      </p:sp>
      <p:sp>
        <p:nvSpPr>
          <p:cNvPr id="6" name="바닥글 개체 틀 5">
            <a:extLst>
              <a:ext uri="{FF2B5EF4-FFF2-40B4-BE49-F238E27FC236}">
                <a16:creationId xmlns:a16="http://schemas.microsoft.com/office/drawing/2014/main" id="{AB546470-3DA2-CA2F-6C2D-7184CE334ED4}"/>
              </a:ext>
            </a:extLst>
          </p:cNvPr>
          <p:cNvSpPr>
            <a:spLocks noGrp="1"/>
          </p:cNvSpPr>
          <p:nvPr>
            <p:ph type="ftr" sz="quarter" idx="11"/>
          </p:nvPr>
        </p:nvSpPr>
        <p:spPr/>
        <p:txBody>
          <a:bodyPr/>
          <a:lstStyle/>
          <a:p>
            <a:r>
              <a:rPr lang="en-US" altLang="ko-KR" dirty="0" err="1"/>
              <a:t>ExHIC</a:t>
            </a:r>
            <a:endParaRPr lang="ko-KR" altLang="en-US" dirty="0"/>
          </a:p>
        </p:txBody>
      </p:sp>
      <p:sp>
        <p:nvSpPr>
          <p:cNvPr id="7" name="슬라이드 번호 개체 틀 6">
            <a:extLst>
              <a:ext uri="{FF2B5EF4-FFF2-40B4-BE49-F238E27FC236}">
                <a16:creationId xmlns:a16="http://schemas.microsoft.com/office/drawing/2014/main" id="{A645D150-FBF2-C59E-1BB2-D2AA081A3C93}"/>
              </a:ext>
            </a:extLst>
          </p:cNvPr>
          <p:cNvSpPr>
            <a:spLocks noGrp="1"/>
          </p:cNvSpPr>
          <p:nvPr>
            <p:ph type="sldNum" sz="quarter" idx="12"/>
          </p:nvPr>
        </p:nvSpPr>
        <p:spPr/>
        <p:txBody>
          <a:bodyPr/>
          <a:lstStyle/>
          <a:p>
            <a:fld id="{D5BDAE98-EBED-4E69-BF7D-4790F83992EE}" type="slidenum">
              <a:rPr lang="ko-KR" altLang="en-US" smtClean="0"/>
              <a:t>15</a:t>
            </a:fld>
            <a:endParaRPr lang="ko-KR" altLang="en-US"/>
          </a:p>
        </p:txBody>
      </p:sp>
      <mc:AlternateContent xmlns:mc="http://schemas.openxmlformats.org/markup-compatibility/2006" xmlns:a14="http://schemas.microsoft.com/office/drawing/2010/main">
        <mc:Choice Requires="a14">
          <p:graphicFrame>
            <p:nvGraphicFramePr>
              <p:cNvPr id="3" name="표 286">
                <a:extLst>
                  <a:ext uri="{FF2B5EF4-FFF2-40B4-BE49-F238E27FC236}">
                    <a16:creationId xmlns:a16="http://schemas.microsoft.com/office/drawing/2014/main" id="{2BBB288F-4D64-CEE7-1EFF-A83D191B6ED7}"/>
                  </a:ext>
                </a:extLst>
              </p:cNvPr>
              <p:cNvGraphicFramePr>
                <a:graphicFrameLocks noGrp="1"/>
              </p:cNvGraphicFramePr>
              <p:nvPr>
                <p:extLst>
                  <p:ext uri="{D42A27DB-BD31-4B8C-83A1-F6EECF244321}">
                    <p14:modId xmlns:p14="http://schemas.microsoft.com/office/powerpoint/2010/main" val="4017153264"/>
                  </p:ext>
                </p:extLst>
              </p:nvPr>
            </p:nvGraphicFramePr>
            <p:xfrm>
              <a:off x="289977" y="1997765"/>
              <a:ext cx="8564046" cy="4190702"/>
            </p:xfrm>
            <a:graphic>
              <a:graphicData uri="http://schemas.openxmlformats.org/drawingml/2006/table">
                <a:tbl>
                  <a:tblPr firstRow="1" bandRow="1">
                    <a:tableStyleId>{5940675A-B579-460E-94D1-54222C63F5DA}</a:tableStyleId>
                  </a:tblPr>
                  <a:tblGrid>
                    <a:gridCol w="1401397">
                      <a:extLst>
                        <a:ext uri="{9D8B030D-6E8A-4147-A177-3AD203B41FA5}">
                          <a16:colId xmlns:a16="http://schemas.microsoft.com/office/drawing/2014/main" val="1756627275"/>
                        </a:ext>
                      </a:extLst>
                    </a:gridCol>
                    <a:gridCol w="1892424">
                      <a:extLst>
                        <a:ext uri="{9D8B030D-6E8A-4147-A177-3AD203B41FA5}">
                          <a16:colId xmlns:a16="http://schemas.microsoft.com/office/drawing/2014/main" val="3019368343"/>
                        </a:ext>
                      </a:extLst>
                    </a:gridCol>
                    <a:gridCol w="2707672">
                      <a:extLst>
                        <a:ext uri="{9D8B030D-6E8A-4147-A177-3AD203B41FA5}">
                          <a16:colId xmlns:a16="http://schemas.microsoft.com/office/drawing/2014/main" val="25280879"/>
                        </a:ext>
                      </a:extLst>
                    </a:gridCol>
                    <a:gridCol w="2562553">
                      <a:extLst>
                        <a:ext uri="{9D8B030D-6E8A-4147-A177-3AD203B41FA5}">
                          <a16:colId xmlns:a16="http://schemas.microsoft.com/office/drawing/2014/main" val="2522545027"/>
                        </a:ext>
                      </a:extLst>
                    </a:gridCol>
                  </a:tblGrid>
                  <a:tr h="838140">
                    <a:tc>
                      <a:txBody>
                        <a:bodyPr/>
                        <a:lstStyle/>
                        <a:p>
                          <a:pPr algn="ctr" latinLnBrk="1"/>
                          <a:r>
                            <a:rPr lang="en-US" altLang="ko-KR" sz="2000" dirty="0"/>
                            <a:t>Experiment</a:t>
                          </a:r>
                          <a:endParaRPr lang="ko-KR" altLang="en-US" sz="2000" dirty="0"/>
                        </a:p>
                      </a:txBody>
                      <a:tcPr anchor="ctr"/>
                    </a:tc>
                    <a:tc>
                      <a:txBody>
                        <a:bodyPr/>
                        <a:lstStyle/>
                        <a:p>
                          <a:pPr algn="ctr" latinLnBrk="1"/>
                          <a:r>
                            <a:rPr lang="en-US" altLang="ko-KR" sz="2000" dirty="0"/>
                            <a:t>pp </a:t>
                          </a:r>
                          <a14:m>
                            <m:oMath xmlns:m="http://schemas.openxmlformats.org/officeDocument/2006/math">
                              <m:sSub>
                                <m:sSubPr>
                                  <m:ctrlPr>
                                    <a:rPr lang="en-US" altLang="ko-KR" sz="2000" b="0" i="1" smtClean="0">
                                      <a:latin typeface="Cambria Math" panose="02040503050406030204" pitchFamily="18" charset="0"/>
                                      <a:ea typeface="Cambria Math" panose="02040503050406030204" pitchFamily="18" charset="0"/>
                                    </a:rPr>
                                  </m:ctrlPr>
                                </m:sSubPr>
                                <m:e>
                                  <m:r>
                                    <a:rPr lang="en-US" altLang="ko-KR" sz="2000" i="1" smtClean="0">
                                      <a:latin typeface="Cambria Math" panose="02040503050406030204" pitchFamily="18" charset="0"/>
                                      <a:ea typeface="Cambria Math" panose="02040503050406030204" pitchFamily="18" charset="0"/>
                                    </a:rPr>
                                    <m:t>ℒ</m:t>
                                  </m:r>
                                </m:e>
                                <m:sub>
                                  <m:r>
                                    <m:rPr>
                                      <m:sty m:val="p"/>
                                    </m:rPr>
                                    <a:rPr lang="en-US" altLang="ko-KR" sz="2000" b="0" i="0" smtClean="0">
                                      <a:latin typeface="Cambria Math" panose="02040503050406030204" pitchFamily="18" charset="0"/>
                                      <a:ea typeface="Cambria Math" panose="02040503050406030204" pitchFamily="18" charset="0"/>
                                    </a:rPr>
                                    <m:t>int</m:t>
                                  </m:r>
                                </m:sub>
                              </m:sSub>
                            </m:oMath>
                          </a14:m>
                          <a:endParaRPr lang="ko-KR" altLang="en-US" sz="2000"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X</m:t>
                                </m:r>
                                <m: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Sup>
                                  <m:sSupPr>
                                    <m:ctrlP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sSupPr>
                                  <m:e>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π</m:t>
                                    </m:r>
                                  </m:e>
                                  <m:sup>
                                    <m: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up>
                                </m:sSup>
                                <m:sSup>
                                  <m:sSupPr>
                                    <m:ctrlP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sSupPr>
                                  <m:e>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π</m:t>
                                    </m:r>
                                  </m:e>
                                  <m:sup>
                                    <m: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up>
                                </m:sSup>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J</m:t>
                                </m:r>
                                <m: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ψ</m:t>
                                </m:r>
                              </m:oMath>
                            </m:oMathPara>
                          </a14:m>
                          <a:endParaRPr lang="en-US" altLang="ko-KR" sz="2000" i="1" dirty="0"/>
                        </a:p>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000" i="0" dirty="0"/>
                            <a:t># of X</a:t>
                          </a:r>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X</m:t>
                                </m:r>
                                <m: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r>
                                  <m:rPr>
                                    <m:sty m:val="p"/>
                                  </m:rPr>
                                  <a:rPr lang="en-US" altLang="ko-KR" sz="2000" smtClean="0">
                                    <a:latin typeface="Cambria Math" panose="02040503050406030204" pitchFamily="18" charset="0"/>
                                  </a:rPr>
                                  <m:t>γ</m:t>
                                </m:r>
                                <m:d>
                                  <m:dPr>
                                    <m:ctrlPr>
                                      <a:rPr lang="en-US" altLang="ko-KR" sz="2000" i="1">
                                        <a:latin typeface="Cambria Math" panose="02040503050406030204" pitchFamily="18" charset="0"/>
                                      </a:rPr>
                                    </m:ctrlPr>
                                  </m:dPr>
                                  <m:e>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π</m:t>
                                        </m:r>
                                      </m:e>
                                      <m:sup>
                                        <m:r>
                                          <a:rPr lang="en-US" altLang="ko-KR" sz="2000">
                                            <a:latin typeface="Cambria Math" panose="02040503050406030204" pitchFamily="18" charset="0"/>
                                          </a:rPr>
                                          <m:t>0</m:t>
                                        </m:r>
                                      </m:sup>
                                    </m:sSup>
                                  </m:e>
                                </m:d>
                                <m:r>
                                  <m:rPr>
                                    <m:sty m:val="p"/>
                                  </m:rPr>
                                  <a:rPr lang="en-US" altLang="ko-KR" sz="2000">
                                    <a:latin typeface="Cambria Math" panose="02040503050406030204" pitchFamily="18" charset="0"/>
                                  </a:rPr>
                                  <m:t>KπKπ</m:t>
                                </m:r>
                              </m:oMath>
                            </m:oMathPara>
                          </a14:m>
                          <a:endParaRPr lang="en-US" altLang="ko-KR" sz="2000" i="0" dirty="0"/>
                        </a:p>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000" i="0" dirty="0"/>
                            <a:t># of X</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94923559"/>
                      </a:ext>
                    </a:extLst>
                  </a:tr>
                  <a:tr h="419071">
                    <a:tc rowSpan="2">
                      <a:txBody>
                        <a:bodyPr/>
                        <a:lstStyle/>
                        <a:p>
                          <a:pPr algn="ctr" latinLnBrk="1"/>
                          <a:r>
                            <a:rPr lang="en-US" altLang="ko-KR" sz="2000" dirty="0"/>
                            <a:t>ALICE</a:t>
                          </a:r>
                          <a:endParaRPr lang="ko-KR" altLang="en-US" sz="2000" dirty="0"/>
                        </a:p>
                      </a:txBody>
                      <a:tcPr anchor="ctr"/>
                    </a:tc>
                    <a:tc>
                      <a:txBody>
                        <a:bodyPr/>
                        <a:lstStyle/>
                        <a:p>
                          <a:pPr algn="ctr" latinLnBrk="1"/>
                          <a:r>
                            <a:rPr lang="en-US" altLang="ko-KR" sz="2000" i="0" dirty="0"/>
                            <a:t>0.059 </a:t>
                          </a:r>
                          <a14:m>
                            <m:oMath xmlns:m="http://schemas.openxmlformats.org/officeDocument/2006/math">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pb</m:t>
                                  </m:r>
                                </m:e>
                                <m:sup>
                                  <m:r>
                                    <a:rPr lang="en-US" altLang="ko-KR" sz="2000" b="0" i="1" smtClean="0">
                                      <a:latin typeface="Cambria Math" panose="02040503050406030204" pitchFamily="18" charset="0"/>
                                    </a:rPr>
                                    <m:t>−1</m:t>
                                  </m:r>
                                </m:sup>
                              </m:sSup>
                            </m:oMath>
                          </a14:m>
                          <a:r>
                            <a:rPr lang="ko-KR" altLang="en-US" sz="2000" i="0" dirty="0"/>
                            <a:t> </a:t>
                          </a:r>
                          <a:r>
                            <a:rPr lang="en-US" altLang="ko-KR" sz="2000" i="0" dirty="0"/>
                            <a:t>(MB)</a:t>
                          </a:r>
                        </a:p>
                      </a:txBody>
                      <a:tcPr anchor="ctr">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t>~300</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t>~60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3643392"/>
                      </a:ext>
                    </a:extLst>
                  </a:tr>
                  <a:tr h="419071">
                    <a:tc vMerge="1">
                      <a:txBody>
                        <a:bodyPr/>
                        <a:lstStyle/>
                        <a:p>
                          <a:pPr latinLnBrk="1"/>
                          <a:endParaRPr lang="ko-KR" altLang="en-US"/>
                        </a:p>
                      </a:txBody>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000" i="0" dirty="0"/>
                            <a:t>13 </a:t>
                          </a:r>
                          <a14:m>
                            <m:oMath xmlns:m="http://schemas.openxmlformats.org/officeDocument/2006/math">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pb</m:t>
                                  </m:r>
                                </m:e>
                                <m:sup>
                                  <m:r>
                                    <a:rPr lang="en-US" altLang="ko-KR" sz="2000" b="0" i="1" smtClean="0">
                                      <a:latin typeface="Cambria Math" panose="02040503050406030204" pitchFamily="18" charset="0"/>
                                    </a:rPr>
                                    <m:t>−1</m:t>
                                  </m:r>
                                </m:sup>
                              </m:sSup>
                            </m:oMath>
                          </a14:m>
                          <a:r>
                            <a:rPr lang="ko-KR" altLang="en-US" sz="2000" i="0" dirty="0"/>
                            <a:t> </a:t>
                          </a:r>
                          <a:r>
                            <a:rPr lang="en-US" altLang="ko-KR" sz="2000" i="0" dirty="0"/>
                            <a:t>(HM)</a:t>
                          </a:r>
                        </a:p>
                      </a:txBody>
                      <a:tcPr anchor="ctr">
                        <a:lnT w="12700" cap="flat" cmpd="sng" algn="ctr">
                          <a:solidFill>
                            <a:schemeClr val="tx1"/>
                          </a:solidFill>
                          <a:prstDash val="solid"/>
                          <a:round/>
                          <a:headEnd type="none" w="med" len="med"/>
                          <a:tailEnd type="none" w="med" len="med"/>
                        </a:lnT>
                      </a:tcPr>
                    </a:tc>
                    <a:tc>
                      <a:txBody>
                        <a:bodyPr/>
                        <a:lstStyle/>
                        <a:p>
                          <a:pPr algn="ctr" latinLnBrk="1"/>
                          <a:r>
                            <a:rPr lang="en-US" altLang="ko-KR" sz="2000" b="0" dirty="0"/>
                            <a:t>~</a:t>
                          </a:r>
                          <a14:m>
                            <m:oMath xmlns:m="http://schemas.openxmlformats.org/officeDocument/2006/math">
                              <m:r>
                                <a:rPr lang="en-US" altLang="ko-KR" sz="2000" b="0" i="1" smtClean="0">
                                  <a:latin typeface="Cambria Math" panose="02040503050406030204" pitchFamily="18" charset="0"/>
                                </a:rPr>
                                <m:t>7×</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4</m:t>
                                  </m:r>
                                </m:sup>
                              </m:sSup>
                            </m:oMath>
                          </a14:m>
                          <a:endParaRPr lang="ko-KR" altLang="en-US" sz="20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000" b="0" dirty="0"/>
                            <a:t>~</a:t>
                          </a:r>
                          <a14:m>
                            <m:oMath xmlns:m="http://schemas.openxmlformats.org/officeDocument/2006/math">
                              <m:r>
                                <a:rPr lang="en-US" altLang="ko-KR" sz="2000" b="0" i="1" smtClean="0">
                                  <a:latin typeface="Cambria Math" panose="02040503050406030204" pitchFamily="18" charset="0"/>
                                </a:rPr>
                                <m:t>1.3×</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4</m:t>
                                  </m:r>
                                </m:sup>
                              </m:sSup>
                            </m:oMath>
                          </a14:m>
                          <a:endParaRPr lang="ko-KR" altLang="en-US" sz="2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3532454"/>
                      </a:ext>
                    </a:extLst>
                  </a:tr>
                  <a:tr h="838140">
                    <a:tc>
                      <a:txBody>
                        <a:bodyPr/>
                        <a:lstStyle/>
                        <a:p>
                          <a:pPr algn="ctr" latinLnBrk="1"/>
                          <a:r>
                            <a:rPr lang="en-US" altLang="ko-KR" sz="2000" dirty="0"/>
                            <a:t>ATLAS</a:t>
                          </a:r>
                          <a:endParaRPr lang="ko-KR" altLang="en-US" sz="2000" dirty="0"/>
                        </a:p>
                      </a:txBody>
                      <a:tcPr anchor="ctr"/>
                    </a:tc>
                    <a:tc>
                      <a:txBody>
                        <a:bodyPr/>
                        <a:lstStyle/>
                        <a:p>
                          <a:pPr algn="ctr" latinLnBrk="1"/>
                          <a:r>
                            <a:rPr lang="en-US" altLang="ko-KR" sz="2000" dirty="0"/>
                            <a:t>&gt;100 </a:t>
                          </a:r>
                          <a14:m>
                            <m:oMath xmlns:m="http://schemas.openxmlformats.org/officeDocument/2006/math">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fb</m:t>
                                  </m:r>
                                </m:e>
                                <m:sup>
                                  <m:r>
                                    <a:rPr lang="en-US" altLang="ko-KR" sz="2000" b="0" i="1" smtClean="0">
                                      <a:latin typeface="Cambria Math" panose="02040503050406030204" pitchFamily="18" charset="0"/>
                                    </a:rPr>
                                    <m:t>−1</m:t>
                                  </m:r>
                                </m:sup>
                              </m:sSup>
                            </m:oMath>
                          </a14:m>
                          <a:endParaRPr lang="ko-KR" altLang="en-US" sz="2000" i="0"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5.4×</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8</m:t>
                                    </m:r>
                                  </m:sup>
                                </m:sSup>
                              </m:oMath>
                            </m:oMathPara>
                          </a14:m>
                          <a:endParaRPr lang="ko-KR" altLang="en-US" sz="2000" dirty="0"/>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000" dirty="0"/>
                            <a:t>~</a:t>
                          </a:r>
                          <a14:m>
                            <m:oMath xmlns:m="http://schemas.openxmlformats.org/officeDocument/2006/math">
                              <m:r>
                                <a:rPr lang="en-US" altLang="ko-KR" sz="2000" b="0" i="1" smtClean="0">
                                  <a:latin typeface="Cambria Math" panose="02040503050406030204" pitchFamily="18" charset="0"/>
                                </a:rPr>
                                <m:t>1×</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8</m:t>
                                  </m:r>
                                </m:sup>
                              </m:sSup>
                            </m:oMath>
                          </a14:m>
                          <a:endParaRPr lang="ko-KR" altLang="en-US" sz="2000" dirty="0"/>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65290346"/>
                      </a:ext>
                    </a:extLst>
                  </a:tr>
                  <a:tr h="838140">
                    <a:tc>
                      <a:txBody>
                        <a:bodyPr/>
                        <a:lstStyle/>
                        <a:p>
                          <a:pPr algn="ctr" latinLnBrk="1"/>
                          <a:r>
                            <a:rPr lang="en-US" altLang="ko-KR" sz="2000" dirty="0"/>
                            <a:t>CMS</a:t>
                          </a:r>
                          <a:endParaRPr lang="ko-KR" altLang="en-US" sz="2000" dirty="0"/>
                        </a:p>
                      </a:txBody>
                      <a:tcPr anchor="ctr"/>
                    </a:tc>
                    <a:tc>
                      <a:txBody>
                        <a:bodyPr/>
                        <a:lstStyle/>
                        <a:p>
                          <a:pPr algn="ctr" latinLnBrk="1"/>
                          <a:r>
                            <a:rPr lang="en-US" altLang="ko-KR" sz="2000" dirty="0"/>
                            <a:t>&gt;100 </a:t>
                          </a:r>
                          <a14:m>
                            <m:oMath xmlns:m="http://schemas.openxmlformats.org/officeDocument/2006/math">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fb</m:t>
                                  </m:r>
                                </m:e>
                                <m:sup>
                                  <m:r>
                                    <a:rPr lang="en-US" altLang="ko-KR" sz="2000" b="0" i="1" smtClean="0">
                                      <a:latin typeface="Cambria Math" panose="02040503050406030204" pitchFamily="18" charset="0"/>
                                    </a:rPr>
                                    <m:t>−1</m:t>
                                  </m:r>
                                </m:sup>
                              </m:sSup>
                            </m:oMath>
                          </a14:m>
                          <a:endParaRPr lang="ko-KR" altLang="en-US" sz="2000" i="0"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5.4×</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8</m:t>
                                    </m:r>
                                  </m:sup>
                                </m:sSup>
                              </m:oMath>
                            </m:oMathPara>
                          </a14:m>
                          <a:endParaRPr lang="ko-KR" altLang="en-US" sz="2000" dirty="0"/>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000" dirty="0"/>
                            <a:t>~</a:t>
                          </a:r>
                          <a14:m>
                            <m:oMath xmlns:m="http://schemas.openxmlformats.org/officeDocument/2006/math">
                              <m:r>
                                <a:rPr lang="en-US" altLang="ko-KR" sz="2000" b="0" i="1" smtClean="0">
                                  <a:latin typeface="Cambria Math" panose="02040503050406030204" pitchFamily="18" charset="0"/>
                                </a:rPr>
                                <m:t>1×</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8</m:t>
                                  </m:r>
                                </m:sup>
                              </m:sSup>
                            </m:oMath>
                          </a14:m>
                          <a:endParaRPr lang="ko-KR" altLang="en-US" sz="2000" dirty="0"/>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1496507"/>
                      </a:ext>
                    </a:extLst>
                  </a:tr>
                  <a:tr h="838140">
                    <a:tc>
                      <a:txBody>
                        <a:bodyPr/>
                        <a:lstStyle/>
                        <a:p>
                          <a:pPr algn="ctr" latinLnBrk="1"/>
                          <a:r>
                            <a:rPr lang="en-US" altLang="ko-KR" sz="2000" dirty="0" err="1"/>
                            <a:t>LHCb</a:t>
                          </a:r>
                          <a:endParaRPr lang="ko-KR" altLang="en-US" sz="2000" dirty="0"/>
                        </a:p>
                      </a:txBody>
                      <a:tcPr anchor="ctr"/>
                    </a:tc>
                    <a:tc>
                      <a:txBody>
                        <a:bodyPr/>
                        <a:lstStyle/>
                        <a:p>
                          <a:pPr algn="ctr" latinLnBrk="1"/>
                          <a:r>
                            <a:rPr lang="en-US" altLang="ko-KR" sz="2000" dirty="0"/>
                            <a:t>~ 9 </a:t>
                          </a:r>
                          <a14:m>
                            <m:oMath xmlns:m="http://schemas.openxmlformats.org/officeDocument/2006/math">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fb</m:t>
                                  </m:r>
                                </m:e>
                                <m:sup>
                                  <m:r>
                                    <a:rPr lang="en-US" altLang="ko-KR" sz="2000" b="0" i="1" smtClean="0">
                                      <a:latin typeface="Cambria Math" panose="02040503050406030204" pitchFamily="18" charset="0"/>
                                    </a:rPr>
                                    <m:t>−1</m:t>
                                  </m:r>
                                </m:sup>
                              </m:sSup>
                            </m:oMath>
                          </a14:m>
                          <a:endParaRPr lang="ko-KR" altLang="en-US" sz="2000"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5.4×</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7</m:t>
                                    </m:r>
                                  </m:sup>
                                </m:sSup>
                              </m:oMath>
                            </m:oMathPara>
                          </a14:m>
                          <a:endParaRPr lang="ko-KR" altLang="en-US" sz="2000" dirty="0"/>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000" dirty="0"/>
                            <a:t>~</a:t>
                          </a:r>
                          <a14:m>
                            <m:oMath xmlns:m="http://schemas.openxmlformats.org/officeDocument/2006/math">
                              <m:r>
                                <a:rPr lang="en-US" altLang="ko-KR" sz="2000" b="0" i="1" smtClean="0">
                                  <a:latin typeface="Cambria Math" panose="02040503050406030204" pitchFamily="18" charset="0"/>
                                </a:rPr>
                                <m:t>9×</m:t>
                              </m:r>
                              <m:sSup>
                                <m:sSupPr>
                                  <m:ctrlPr>
                                    <a:rPr lang="en-US" altLang="ko-KR" sz="2000" b="0" i="1" smtClean="0">
                                      <a:latin typeface="Cambria Math" panose="02040503050406030204" pitchFamily="18" charset="0"/>
                                    </a:rPr>
                                  </m:ctrlPr>
                                </m:sSupPr>
                                <m:e>
                                  <m:r>
                                    <a:rPr lang="en-US" altLang="ko-KR" sz="2000" b="0" i="1" smtClean="0">
                                      <a:latin typeface="Cambria Math" panose="02040503050406030204" pitchFamily="18" charset="0"/>
                                    </a:rPr>
                                    <m:t>10</m:t>
                                  </m:r>
                                </m:e>
                                <m:sup>
                                  <m:r>
                                    <a:rPr lang="en-US" altLang="ko-KR" sz="2000" b="0" i="1" smtClean="0">
                                      <a:latin typeface="Cambria Math" panose="02040503050406030204" pitchFamily="18" charset="0"/>
                                    </a:rPr>
                                    <m:t>6</m:t>
                                  </m:r>
                                </m:sup>
                              </m:sSup>
                            </m:oMath>
                          </a14:m>
                          <a:endParaRPr lang="ko-KR" altLang="en-US" sz="2000" dirty="0"/>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52786540"/>
                      </a:ext>
                    </a:extLst>
                  </a:tr>
                </a:tbl>
              </a:graphicData>
            </a:graphic>
          </p:graphicFrame>
        </mc:Choice>
        <mc:Fallback xmlns="">
          <p:graphicFrame>
            <p:nvGraphicFramePr>
              <p:cNvPr id="3" name="표 286">
                <a:extLst>
                  <a:ext uri="{FF2B5EF4-FFF2-40B4-BE49-F238E27FC236}">
                    <a16:creationId xmlns:a16="http://schemas.microsoft.com/office/drawing/2014/main" id="{2BBB288F-4D64-CEE7-1EFF-A83D191B6ED7}"/>
                  </a:ext>
                </a:extLst>
              </p:cNvPr>
              <p:cNvGraphicFramePr>
                <a:graphicFrameLocks noGrp="1"/>
              </p:cNvGraphicFramePr>
              <p:nvPr>
                <p:extLst>
                  <p:ext uri="{D42A27DB-BD31-4B8C-83A1-F6EECF244321}">
                    <p14:modId xmlns:p14="http://schemas.microsoft.com/office/powerpoint/2010/main" val="4017153264"/>
                  </p:ext>
                </p:extLst>
              </p:nvPr>
            </p:nvGraphicFramePr>
            <p:xfrm>
              <a:off x="289977" y="1997765"/>
              <a:ext cx="8564046" cy="4190702"/>
            </p:xfrm>
            <a:graphic>
              <a:graphicData uri="http://schemas.openxmlformats.org/drawingml/2006/table">
                <a:tbl>
                  <a:tblPr firstRow="1" bandRow="1">
                    <a:tableStyleId>{5940675A-B579-460E-94D1-54222C63F5DA}</a:tableStyleId>
                  </a:tblPr>
                  <a:tblGrid>
                    <a:gridCol w="1401397">
                      <a:extLst>
                        <a:ext uri="{9D8B030D-6E8A-4147-A177-3AD203B41FA5}">
                          <a16:colId xmlns:a16="http://schemas.microsoft.com/office/drawing/2014/main" val="1756627275"/>
                        </a:ext>
                      </a:extLst>
                    </a:gridCol>
                    <a:gridCol w="1892424">
                      <a:extLst>
                        <a:ext uri="{9D8B030D-6E8A-4147-A177-3AD203B41FA5}">
                          <a16:colId xmlns:a16="http://schemas.microsoft.com/office/drawing/2014/main" val="3019368343"/>
                        </a:ext>
                      </a:extLst>
                    </a:gridCol>
                    <a:gridCol w="2707672">
                      <a:extLst>
                        <a:ext uri="{9D8B030D-6E8A-4147-A177-3AD203B41FA5}">
                          <a16:colId xmlns:a16="http://schemas.microsoft.com/office/drawing/2014/main" val="25280879"/>
                        </a:ext>
                      </a:extLst>
                    </a:gridCol>
                    <a:gridCol w="2562553">
                      <a:extLst>
                        <a:ext uri="{9D8B030D-6E8A-4147-A177-3AD203B41FA5}">
                          <a16:colId xmlns:a16="http://schemas.microsoft.com/office/drawing/2014/main" val="2522545027"/>
                        </a:ext>
                      </a:extLst>
                    </a:gridCol>
                  </a:tblGrid>
                  <a:tr h="838140">
                    <a:tc>
                      <a:txBody>
                        <a:bodyPr/>
                        <a:lstStyle/>
                        <a:p>
                          <a:pPr algn="ctr" latinLnBrk="1"/>
                          <a:r>
                            <a:rPr lang="en-US" altLang="ko-KR" sz="2000" dirty="0"/>
                            <a:t>Experiment</a:t>
                          </a:r>
                          <a:endParaRPr lang="ko-KR" altLang="en-US" sz="2000" dirty="0"/>
                        </a:p>
                      </a:txBody>
                      <a:tcPr anchor="ctr"/>
                    </a:tc>
                    <a:tc>
                      <a:txBody>
                        <a:bodyPr/>
                        <a:lstStyle/>
                        <a:p>
                          <a:endParaRPr lang="ko-KR"/>
                        </a:p>
                      </a:txBody>
                      <a:tcPr anchor="ctr">
                        <a:blipFill>
                          <a:blip r:embed="rId3"/>
                          <a:stretch>
                            <a:fillRect l="-74277" t="-725" r="-278778" b="-400725"/>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3"/>
                          <a:stretch>
                            <a:fillRect l="-122072" t="-725" r="-95270" b="-400725"/>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3"/>
                          <a:stretch>
                            <a:fillRect l="-234204" t="-725" r="-475" b="-400725"/>
                          </a:stretch>
                        </a:blipFill>
                      </a:tcPr>
                    </a:tc>
                    <a:extLst>
                      <a:ext uri="{0D108BD9-81ED-4DB2-BD59-A6C34878D82A}">
                        <a16:rowId xmlns:a16="http://schemas.microsoft.com/office/drawing/2014/main" val="2094923559"/>
                      </a:ext>
                    </a:extLst>
                  </a:tr>
                  <a:tr h="419071">
                    <a:tc rowSpan="2">
                      <a:txBody>
                        <a:bodyPr/>
                        <a:lstStyle/>
                        <a:p>
                          <a:pPr algn="ctr" latinLnBrk="1"/>
                          <a:r>
                            <a:rPr lang="en-US" altLang="ko-KR" sz="2000" dirty="0"/>
                            <a:t>ALICE</a:t>
                          </a:r>
                          <a:endParaRPr lang="ko-KR" altLang="en-US" sz="2000" dirty="0"/>
                        </a:p>
                      </a:txBody>
                      <a:tcPr anchor="ctr"/>
                    </a:tc>
                    <a:tc>
                      <a:txBody>
                        <a:bodyPr/>
                        <a:lstStyle/>
                        <a:p>
                          <a:endParaRPr lang="ko-KR"/>
                        </a:p>
                      </a:txBody>
                      <a:tcPr anchor="ctr">
                        <a:lnB w="12700" cap="flat" cmpd="sng" algn="ctr">
                          <a:solidFill>
                            <a:schemeClr val="tx1"/>
                          </a:solidFill>
                          <a:prstDash val="solid"/>
                          <a:round/>
                          <a:headEnd type="none" w="med" len="med"/>
                          <a:tailEnd type="none" w="med" len="med"/>
                        </a:lnB>
                        <a:blipFill>
                          <a:blip r:embed="rId3"/>
                          <a:stretch>
                            <a:fillRect l="-74277" t="-201449" r="-278778" b="-701449"/>
                          </a:stretch>
                        </a:blipFill>
                      </a:tcPr>
                    </a:tc>
                    <a:tc>
                      <a:txBody>
                        <a:bodyPr/>
                        <a:lstStyle/>
                        <a:p>
                          <a:pPr algn="ctr" latinLnBrk="1"/>
                          <a:r>
                            <a:rPr lang="en-US" altLang="ko-KR" sz="2000" dirty="0"/>
                            <a:t>~300</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t>~60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3643392"/>
                      </a:ext>
                    </a:extLst>
                  </a:tr>
                  <a:tr h="419071">
                    <a:tc vMerge="1">
                      <a:txBody>
                        <a:bodyPr/>
                        <a:lstStyle/>
                        <a:p>
                          <a:pPr latinLnBrk="1"/>
                          <a:endParaRPr lang="ko-KR" altLang="en-US"/>
                        </a:p>
                      </a:txBody>
                      <a:tcPr/>
                    </a:tc>
                    <a:tc>
                      <a:txBody>
                        <a:bodyPr/>
                        <a:lstStyle/>
                        <a:p>
                          <a:endParaRPr lang="ko-KR"/>
                        </a:p>
                      </a:txBody>
                      <a:tcPr anchor="ctr">
                        <a:lnT w="12700" cap="flat" cmpd="sng" algn="ctr">
                          <a:solidFill>
                            <a:schemeClr val="tx1"/>
                          </a:solidFill>
                          <a:prstDash val="solid"/>
                          <a:round/>
                          <a:headEnd type="none" w="med" len="med"/>
                          <a:tailEnd type="none" w="med" len="med"/>
                        </a:lnT>
                        <a:blipFill>
                          <a:blip r:embed="rId3"/>
                          <a:stretch>
                            <a:fillRect l="-74277" t="-301449" r="-278778" b="-601449"/>
                          </a:stretch>
                        </a:blipFill>
                      </a:tcPr>
                    </a:tc>
                    <a:tc>
                      <a:txBody>
                        <a:bodyPr/>
                        <a:lstStyle/>
                        <a:p>
                          <a:endParaRPr lang="ko-K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3"/>
                          <a:stretch>
                            <a:fillRect l="-122072" t="-301449" r="-95270" b="-601449"/>
                          </a:stretch>
                        </a:blipFill>
                      </a:tcPr>
                    </a:tc>
                    <a:tc>
                      <a:txBody>
                        <a:bodyPr/>
                        <a:lstStyle/>
                        <a:p>
                          <a:endParaRPr lang="ko-K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blipFill>
                          <a:blip r:embed="rId3"/>
                          <a:stretch>
                            <a:fillRect l="-234204" t="-301449" r="-475" b="-601449"/>
                          </a:stretch>
                        </a:blipFill>
                      </a:tcPr>
                    </a:tc>
                    <a:extLst>
                      <a:ext uri="{0D108BD9-81ED-4DB2-BD59-A6C34878D82A}">
                        <a16:rowId xmlns:a16="http://schemas.microsoft.com/office/drawing/2014/main" val="393532454"/>
                      </a:ext>
                    </a:extLst>
                  </a:tr>
                  <a:tr h="838140">
                    <a:tc>
                      <a:txBody>
                        <a:bodyPr/>
                        <a:lstStyle/>
                        <a:p>
                          <a:pPr algn="ctr" latinLnBrk="1"/>
                          <a:r>
                            <a:rPr lang="en-US" altLang="ko-KR" sz="2000" dirty="0"/>
                            <a:t>ATLAS</a:t>
                          </a:r>
                          <a:endParaRPr lang="ko-KR" altLang="en-US" sz="2000" dirty="0"/>
                        </a:p>
                      </a:txBody>
                      <a:tcPr anchor="ctr"/>
                    </a:tc>
                    <a:tc>
                      <a:txBody>
                        <a:bodyPr/>
                        <a:lstStyle/>
                        <a:p>
                          <a:endParaRPr lang="ko-KR"/>
                        </a:p>
                      </a:txBody>
                      <a:tcPr anchor="ctr">
                        <a:blipFill>
                          <a:blip r:embed="rId3"/>
                          <a:stretch>
                            <a:fillRect l="-74277" t="-202190" r="-278778" b="-202920"/>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3"/>
                          <a:stretch>
                            <a:fillRect l="-122072" t="-202190" r="-95270" b="-202920"/>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3"/>
                          <a:stretch>
                            <a:fillRect l="-234204" t="-202190" r="-475" b="-202920"/>
                          </a:stretch>
                        </a:blipFill>
                      </a:tcPr>
                    </a:tc>
                    <a:extLst>
                      <a:ext uri="{0D108BD9-81ED-4DB2-BD59-A6C34878D82A}">
                        <a16:rowId xmlns:a16="http://schemas.microsoft.com/office/drawing/2014/main" val="3065290346"/>
                      </a:ext>
                    </a:extLst>
                  </a:tr>
                  <a:tr h="838140">
                    <a:tc>
                      <a:txBody>
                        <a:bodyPr/>
                        <a:lstStyle/>
                        <a:p>
                          <a:pPr algn="ctr" latinLnBrk="1"/>
                          <a:r>
                            <a:rPr lang="en-US" altLang="ko-KR" sz="2000" dirty="0"/>
                            <a:t>CMS</a:t>
                          </a:r>
                          <a:endParaRPr lang="ko-KR" altLang="en-US" sz="2000" dirty="0"/>
                        </a:p>
                      </a:txBody>
                      <a:tcPr anchor="ctr"/>
                    </a:tc>
                    <a:tc>
                      <a:txBody>
                        <a:bodyPr/>
                        <a:lstStyle/>
                        <a:p>
                          <a:endParaRPr lang="ko-KR"/>
                        </a:p>
                      </a:txBody>
                      <a:tcPr anchor="ctr">
                        <a:blipFill>
                          <a:blip r:embed="rId3"/>
                          <a:stretch>
                            <a:fillRect l="-74277" t="-300000" r="-278778" b="-101449"/>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3"/>
                          <a:stretch>
                            <a:fillRect l="-122072" t="-300000" r="-95270" b="-101449"/>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3"/>
                          <a:stretch>
                            <a:fillRect l="-234204" t="-300000" r="-475" b="-101449"/>
                          </a:stretch>
                        </a:blipFill>
                      </a:tcPr>
                    </a:tc>
                    <a:extLst>
                      <a:ext uri="{0D108BD9-81ED-4DB2-BD59-A6C34878D82A}">
                        <a16:rowId xmlns:a16="http://schemas.microsoft.com/office/drawing/2014/main" val="301496507"/>
                      </a:ext>
                    </a:extLst>
                  </a:tr>
                  <a:tr h="838140">
                    <a:tc>
                      <a:txBody>
                        <a:bodyPr/>
                        <a:lstStyle/>
                        <a:p>
                          <a:pPr algn="ctr" latinLnBrk="1"/>
                          <a:r>
                            <a:rPr lang="en-US" altLang="ko-KR" sz="2000" dirty="0" err="1"/>
                            <a:t>LHCb</a:t>
                          </a:r>
                          <a:endParaRPr lang="ko-KR" altLang="en-US" sz="2000" dirty="0"/>
                        </a:p>
                      </a:txBody>
                      <a:tcPr anchor="ctr"/>
                    </a:tc>
                    <a:tc>
                      <a:txBody>
                        <a:bodyPr/>
                        <a:lstStyle/>
                        <a:p>
                          <a:endParaRPr lang="ko-KR"/>
                        </a:p>
                      </a:txBody>
                      <a:tcPr anchor="ctr">
                        <a:blipFill>
                          <a:blip r:embed="rId3"/>
                          <a:stretch>
                            <a:fillRect l="-74277" t="-400000" r="-278778" b="-1449"/>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3"/>
                          <a:stretch>
                            <a:fillRect l="-122072" t="-400000" r="-95270" b="-1449"/>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3"/>
                          <a:stretch>
                            <a:fillRect l="-234204" t="-400000" r="-475" b="-1449"/>
                          </a:stretch>
                        </a:blipFill>
                      </a:tcPr>
                    </a:tc>
                    <a:extLst>
                      <a:ext uri="{0D108BD9-81ED-4DB2-BD59-A6C34878D82A}">
                        <a16:rowId xmlns:a16="http://schemas.microsoft.com/office/drawing/2014/main" val="3952786540"/>
                      </a:ext>
                    </a:extLst>
                  </a:tr>
                </a:tbl>
              </a:graphicData>
            </a:graphic>
          </p:graphicFrame>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3E25DB-62BB-DA5E-40D3-13FDB4527367}"/>
                  </a:ext>
                </a:extLst>
              </p:cNvPr>
              <p:cNvSpPr txBox="1"/>
              <p:nvPr/>
            </p:nvSpPr>
            <p:spPr>
              <a:xfrm>
                <a:off x="149524" y="782299"/>
                <a:ext cx="6430180" cy="646331"/>
              </a:xfrm>
              <a:prstGeom prst="rect">
                <a:avLst/>
              </a:prstGeom>
              <a:noFill/>
            </p:spPr>
            <p:txBody>
              <a:bodyPr wrap="square">
                <a:spAutoFit/>
              </a:bodyPr>
              <a:lstStyle/>
              <a:p>
                <a:pPr lvl="0" algn="ctr" defTabSz="914400" latinLnBrk="1">
                  <a:defRPr/>
                </a:pPr>
                <a14:m>
                  <m:oMathPara xmlns:m="http://schemas.openxmlformats.org/officeDocument/2006/math">
                    <m:oMathParaPr>
                      <m:jc m:val="centerGroup"/>
                    </m:oMathParaPr>
                    <m:oMath xmlns:m="http://schemas.openxmlformats.org/officeDocument/2006/math">
                      <m:r>
                        <a:rPr kumimoji="0" lang="en-US" altLang="ko-KR" sz="3600" b="0" i="1" u="none" strike="noStrike" kern="1200" cap="none" spc="0" normalizeH="0" baseline="0" noProof="0" smtClean="0">
                          <a:ln>
                            <a:noFill/>
                          </a:ln>
                          <a:solidFill>
                            <a:schemeClr val="tx1"/>
                          </a:solidFill>
                          <a:effectLst/>
                          <a:uLnTx/>
                          <a:uFillTx/>
                          <a:latin typeface="Cambria Math" panose="02040503050406030204" pitchFamily="18" charset="0"/>
                        </a:rPr>
                        <m:t>𝜎</m:t>
                      </m:r>
                      <m:d>
                        <m:dPr>
                          <m:ctrlPr>
                            <a:rPr kumimoji="0" lang="en-US" altLang="ko-KR" sz="3600" b="0" i="1" u="none" strike="noStrike" kern="1200" cap="none" spc="0" normalizeH="0" baseline="0" noProof="0" smtClean="0">
                              <a:ln>
                                <a:noFill/>
                              </a:ln>
                              <a:solidFill>
                                <a:schemeClr val="tx1"/>
                              </a:solidFill>
                              <a:effectLst/>
                              <a:uLnTx/>
                              <a:uFillTx/>
                              <a:latin typeface="Cambria Math" panose="02040503050406030204" pitchFamily="18" charset="0"/>
                            </a:rPr>
                          </m:ctrlPr>
                        </m:dPr>
                        <m:e>
                          <m:r>
                            <m:rPr>
                              <m:sty m:val="p"/>
                            </m:rPr>
                            <a:rPr kumimoji="0" lang="en-US" altLang="ko-KR" sz="3600" b="0" i="0" u="none" strike="noStrike" kern="1200" cap="none" spc="0" normalizeH="0" baseline="0" noProof="0" smtClean="0">
                              <a:ln>
                                <a:noFill/>
                              </a:ln>
                              <a:solidFill>
                                <a:schemeClr val="tx1"/>
                              </a:solidFill>
                              <a:effectLst/>
                              <a:uLnTx/>
                              <a:uFillTx/>
                              <a:latin typeface="Cambria Math" panose="02040503050406030204" pitchFamily="18" charset="0"/>
                            </a:rPr>
                            <m:t>X</m:t>
                          </m:r>
                          <m:r>
                            <a:rPr lang="en-US" altLang="ko-KR" sz="3600">
                              <a:latin typeface="Cambria Math" panose="02040503050406030204" pitchFamily="18" charset="0"/>
                            </a:rPr>
                            <m:t>→</m:t>
                          </m:r>
                          <m:sSup>
                            <m:sSupPr>
                              <m:ctrlPr>
                                <a:rPr lang="en-US" altLang="ko-KR" sz="3600" i="1">
                                  <a:latin typeface="Cambria Math" panose="02040503050406030204" pitchFamily="18" charset="0"/>
                                </a:rPr>
                              </m:ctrlPr>
                            </m:sSupPr>
                            <m:e>
                              <m:r>
                                <m:rPr>
                                  <m:sty m:val="p"/>
                                </m:rPr>
                                <a:rPr lang="en-US" altLang="ko-KR" sz="3600">
                                  <a:latin typeface="Cambria Math" panose="02040503050406030204" pitchFamily="18" charset="0"/>
                                </a:rPr>
                                <m:t>π</m:t>
                              </m:r>
                            </m:e>
                            <m:sup>
                              <m:r>
                                <a:rPr lang="en-US" altLang="ko-KR" sz="3600">
                                  <a:latin typeface="Cambria Math" panose="02040503050406030204" pitchFamily="18" charset="0"/>
                                </a:rPr>
                                <m:t>+</m:t>
                              </m:r>
                            </m:sup>
                          </m:sSup>
                          <m:sSup>
                            <m:sSupPr>
                              <m:ctrlPr>
                                <a:rPr lang="en-US" altLang="ko-KR" sz="3600" i="1">
                                  <a:latin typeface="Cambria Math" panose="02040503050406030204" pitchFamily="18" charset="0"/>
                                </a:rPr>
                              </m:ctrlPr>
                            </m:sSupPr>
                            <m:e>
                              <m:r>
                                <m:rPr>
                                  <m:sty m:val="p"/>
                                </m:rPr>
                                <a:rPr lang="en-US" altLang="ko-KR" sz="3600">
                                  <a:latin typeface="Cambria Math" panose="02040503050406030204" pitchFamily="18" charset="0"/>
                                </a:rPr>
                                <m:t>π</m:t>
                              </m:r>
                            </m:e>
                            <m:sup>
                              <m:r>
                                <a:rPr lang="en-US" altLang="ko-KR" sz="3600">
                                  <a:latin typeface="Cambria Math" panose="02040503050406030204" pitchFamily="18" charset="0"/>
                                </a:rPr>
                                <m:t>−</m:t>
                              </m:r>
                            </m:sup>
                          </m:sSup>
                          <m:r>
                            <m:rPr>
                              <m:sty m:val="p"/>
                            </m:rPr>
                            <a:rPr lang="en-US" altLang="ko-KR" sz="3600">
                              <a:latin typeface="Cambria Math" panose="02040503050406030204" pitchFamily="18" charset="0"/>
                            </a:rPr>
                            <m:t>J</m:t>
                          </m:r>
                          <m:r>
                            <a:rPr lang="en-US" altLang="ko-KR" sz="3600">
                              <a:latin typeface="Cambria Math" panose="02040503050406030204" pitchFamily="18" charset="0"/>
                            </a:rPr>
                            <m:t>/</m:t>
                          </m:r>
                          <m:r>
                            <m:rPr>
                              <m:sty m:val="p"/>
                            </m:rPr>
                            <a:rPr lang="en-US" altLang="ko-KR" sz="3600">
                              <a:latin typeface="Cambria Math" panose="02040503050406030204" pitchFamily="18" charset="0"/>
                            </a:rPr>
                            <m:t>ψ</m:t>
                          </m:r>
                        </m:e>
                      </m:d>
                      <m:r>
                        <a:rPr kumimoji="0" lang="en-US" altLang="ko-KR" sz="3600" b="0" i="1" u="none" strike="noStrike" kern="1200" cap="none" spc="0" normalizeH="0" baseline="0" noProof="0" smtClean="0">
                          <a:ln>
                            <a:noFill/>
                          </a:ln>
                          <a:solidFill>
                            <a:schemeClr val="tx1"/>
                          </a:solidFill>
                          <a:effectLst/>
                          <a:uLnTx/>
                          <a:uFillTx/>
                          <a:latin typeface="Cambria Math" panose="02040503050406030204" pitchFamily="18" charset="0"/>
                        </a:rPr>
                        <m:t>~5.4 </m:t>
                      </m:r>
                      <m:r>
                        <m:rPr>
                          <m:sty m:val="p"/>
                        </m:rPr>
                        <a:rPr kumimoji="0" lang="en-US" altLang="ko-KR" sz="3600" b="0" i="0" u="none" strike="noStrike" kern="1200" cap="none" spc="0" normalizeH="0" baseline="0" noProof="0" smtClean="0">
                          <a:ln>
                            <a:noFill/>
                          </a:ln>
                          <a:solidFill>
                            <a:schemeClr val="tx1"/>
                          </a:solidFill>
                          <a:effectLst/>
                          <a:uLnTx/>
                          <a:uFillTx/>
                          <a:latin typeface="Cambria Math" panose="02040503050406030204" pitchFamily="18" charset="0"/>
                        </a:rPr>
                        <m:t>nb</m:t>
                      </m:r>
                    </m:oMath>
                  </m:oMathPara>
                </a14:m>
                <a:endParaRPr lang="en-US" altLang="ko-KR" sz="3600" dirty="0"/>
              </a:p>
            </p:txBody>
          </p:sp>
        </mc:Choice>
        <mc:Fallback xmlns="">
          <p:sp>
            <p:nvSpPr>
              <p:cNvPr id="8" name="TextBox 7">
                <a:extLst>
                  <a:ext uri="{FF2B5EF4-FFF2-40B4-BE49-F238E27FC236}">
                    <a16:creationId xmlns:a16="http://schemas.microsoft.com/office/drawing/2014/main" id="{873E25DB-62BB-DA5E-40D3-13FDB4527367}"/>
                  </a:ext>
                </a:extLst>
              </p:cNvPr>
              <p:cNvSpPr txBox="1">
                <a:spLocks noRot="1" noChangeAspect="1" noMove="1" noResize="1" noEditPoints="1" noAdjustHandles="1" noChangeArrowheads="1" noChangeShapeType="1" noTextEdit="1"/>
              </p:cNvSpPr>
              <p:nvPr/>
            </p:nvSpPr>
            <p:spPr>
              <a:xfrm>
                <a:off x="149524" y="782299"/>
                <a:ext cx="6430180" cy="646331"/>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F2695B0-8109-493D-9C6E-493DB4C42D5E}"/>
                  </a:ext>
                </a:extLst>
              </p:cNvPr>
              <p:cNvSpPr txBox="1"/>
              <p:nvPr/>
            </p:nvSpPr>
            <p:spPr>
              <a:xfrm>
                <a:off x="172527" y="1398402"/>
                <a:ext cx="8404943" cy="646331"/>
              </a:xfrm>
              <a:prstGeom prst="rect">
                <a:avLst/>
              </a:prstGeom>
              <a:noFill/>
            </p:spPr>
            <p:txBody>
              <a:bodyPr wrap="square">
                <a:spAutoFit/>
              </a:bodyPr>
              <a:lstStyle/>
              <a:p>
                <a:pPr lvl="0" algn="ctr" defTabSz="914400" latinLnBrk="1">
                  <a:defRPr/>
                </a:pPr>
                <a14:m>
                  <m:oMathPara xmlns:m="http://schemas.openxmlformats.org/officeDocument/2006/math">
                    <m:oMathParaPr>
                      <m:jc m:val="centerGroup"/>
                    </m:oMathParaPr>
                    <m:oMath xmlns:m="http://schemas.openxmlformats.org/officeDocument/2006/math">
                      <m:r>
                        <a:rPr kumimoji="0" lang="en-US" altLang="ko-KR" sz="3600" b="0" i="1" u="none" strike="noStrike" kern="1200" cap="none" spc="0" normalizeH="0" baseline="0" noProof="0" smtClean="0">
                          <a:ln>
                            <a:noFill/>
                          </a:ln>
                          <a:solidFill>
                            <a:schemeClr val="tx1"/>
                          </a:solidFill>
                          <a:effectLst/>
                          <a:uLnTx/>
                          <a:uFillTx/>
                          <a:latin typeface="Cambria Math" panose="02040503050406030204" pitchFamily="18" charset="0"/>
                        </a:rPr>
                        <m:t>𝜎</m:t>
                      </m:r>
                      <m:d>
                        <m:dPr>
                          <m:ctrlPr>
                            <a:rPr kumimoji="0" lang="en-US" altLang="ko-KR" sz="3600" b="0" i="1" u="none" strike="noStrike" kern="1200" cap="none" spc="0" normalizeH="0" baseline="0" noProof="0" smtClean="0">
                              <a:ln>
                                <a:noFill/>
                              </a:ln>
                              <a:solidFill>
                                <a:schemeClr val="tx1"/>
                              </a:solidFill>
                              <a:effectLst/>
                              <a:uLnTx/>
                              <a:uFillTx/>
                              <a:latin typeface="Cambria Math" panose="02040503050406030204" pitchFamily="18" charset="0"/>
                            </a:rPr>
                          </m:ctrlPr>
                        </m:dPr>
                        <m:e>
                          <m:r>
                            <m:rPr>
                              <m:sty m:val="p"/>
                            </m:rPr>
                            <a:rPr lang="en-US" altLang="ko-KR" sz="3600">
                              <a:latin typeface="Cambria Math" panose="02040503050406030204" pitchFamily="18" charset="0"/>
                            </a:rPr>
                            <m:t>X</m:t>
                          </m:r>
                          <m:r>
                            <a:rPr lang="en-US" altLang="ko-KR" sz="3600">
                              <a:latin typeface="Cambria Math" panose="02040503050406030204" pitchFamily="18" charset="0"/>
                            </a:rPr>
                            <m:t>→</m:t>
                          </m:r>
                          <m:sSup>
                            <m:sSupPr>
                              <m:ctrlPr>
                                <a:rPr lang="en-US" altLang="ko-KR" sz="3600" i="1">
                                  <a:latin typeface="Cambria Math" panose="02040503050406030204" pitchFamily="18" charset="0"/>
                                </a:rPr>
                              </m:ctrlPr>
                            </m:sSupPr>
                            <m:e>
                              <m:r>
                                <m:rPr>
                                  <m:sty m:val="p"/>
                                </m:rPr>
                                <a:rPr lang="en-US" altLang="ko-KR" sz="3600">
                                  <a:latin typeface="Cambria Math" panose="02040503050406030204" pitchFamily="18" charset="0"/>
                                </a:rPr>
                                <m:t>D</m:t>
                              </m:r>
                            </m:e>
                            <m:sup>
                              <m:r>
                                <a:rPr lang="en-US" altLang="ko-KR" sz="3600">
                                  <a:latin typeface="Cambria Math" panose="02040503050406030204" pitchFamily="18" charset="0"/>
                                </a:rPr>
                                <m:t>∗0</m:t>
                              </m:r>
                            </m:sup>
                          </m:sSup>
                          <m:sSup>
                            <m:sSupPr>
                              <m:ctrlPr>
                                <a:rPr lang="en-US" altLang="ko-KR" sz="3600" i="1">
                                  <a:latin typeface="Cambria Math" panose="02040503050406030204" pitchFamily="18" charset="0"/>
                                </a:rPr>
                              </m:ctrlPr>
                            </m:sSupPr>
                            <m:e>
                              <m:acc>
                                <m:accPr>
                                  <m:chr m:val="̅"/>
                                  <m:ctrlPr>
                                    <a:rPr lang="en-US" altLang="ko-KR" sz="3600" i="1">
                                      <a:latin typeface="Cambria Math" panose="02040503050406030204" pitchFamily="18" charset="0"/>
                                    </a:rPr>
                                  </m:ctrlPr>
                                </m:accPr>
                                <m:e>
                                  <m:r>
                                    <m:rPr>
                                      <m:sty m:val="p"/>
                                    </m:rPr>
                                    <a:rPr lang="en-US" altLang="ko-KR" sz="3600">
                                      <a:latin typeface="Cambria Math" panose="02040503050406030204" pitchFamily="18" charset="0"/>
                                    </a:rPr>
                                    <m:t>D</m:t>
                                  </m:r>
                                </m:e>
                              </m:acc>
                            </m:e>
                            <m:sup>
                              <m:r>
                                <a:rPr lang="en-US" altLang="ko-KR" sz="3600">
                                  <a:latin typeface="Cambria Math" panose="02040503050406030204" pitchFamily="18" charset="0"/>
                                </a:rPr>
                                <m:t>0</m:t>
                              </m:r>
                            </m:sup>
                          </m:sSup>
                          <m:r>
                            <a:rPr lang="en-US" altLang="ko-KR" sz="3600" i="1">
                              <a:latin typeface="Cambria Math" panose="02040503050406030204" pitchFamily="18" charset="0"/>
                            </a:rPr>
                            <m:t> →</m:t>
                          </m:r>
                          <m:r>
                            <m:rPr>
                              <m:sty m:val="p"/>
                            </m:rPr>
                            <a:rPr lang="en-US" altLang="ko-KR" sz="3600">
                              <a:latin typeface="Cambria Math" panose="02040503050406030204" pitchFamily="18" charset="0"/>
                            </a:rPr>
                            <m:t>γ</m:t>
                          </m:r>
                          <m:d>
                            <m:dPr>
                              <m:ctrlPr>
                                <a:rPr lang="en-US" altLang="ko-KR" sz="3600" i="1">
                                  <a:latin typeface="Cambria Math" panose="02040503050406030204" pitchFamily="18" charset="0"/>
                                </a:rPr>
                              </m:ctrlPr>
                            </m:dPr>
                            <m:e>
                              <m:sSup>
                                <m:sSupPr>
                                  <m:ctrlPr>
                                    <a:rPr lang="en-US" altLang="ko-KR" sz="3600" i="1">
                                      <a:latin typeface="Cambria Math" panose="02040503050406030204" pitchFamily="18" charset="0"/>
                                    </a:rPr>
                                  </m:ctrlPr>
                                </m:sSupPr>
                                <m:e>
                                  <m:r>
                                    <m:rPr>
                                      <m:sty m:val="p"/>
                                    </m:rPr>
                                    <a:rPr lang="en-US" altLang="ko-KR" sz="3600">
                                      <a:latin typeface="Cambria Math" panose="02040503050406030204" pitchFamily="18" charset="0"/>
                                    </a:rPr>
                                    <m:t>π</m:t>
                                  </m:r>
                                </m:e>
                                <m:sup>
                                  <m:r>
                                    <a:rPr lang="en-US" altLang="ko-KR" sz="3600">
                                      <a:latin typeface="Cambria Math" panose="02040503050406030204" pitchFamily="18" charset="0"/>
                                    </a:rPr>
                                    <m:t>0</m:t>
                                  </m:r>
                                </m:sup>
                              </m:sSup>
                            </m:e>
                          </m:d>
                          <m:r>
                            <m:rPr>
                              <m:sty m:val="p"/>
                            </m:rPr>
                            <a:rPr lang="en-US" altLang="ko-KR" sz="3600">
                              <a:latin typeface="Cambria Math" panose="02040503050406030204" pitchFamily="18" charset="0"/>
                            </a:rPr>
                            <m:t>KπKπ</m:t>
                          </m:r>
                        </m:e>
                      </m:d>
                      <m:r>
                        <a:rPr kumimoji="0" lang="en-US" altLang="ko-KR" sz="3600" b="0" i="1" u="none" strike="noStrike" kern="1200" cap="none" spc="0" normalizeH="0" baseline="0" noProof="0" smtClean="0">
                          <a:ln>
                            <a:noFill/>
                          </a:ln>
                          <a:solidFill>
                            <a:schemeClr val="tx1"/>
                          </a:solidFill>
                          <a:effectLst/>
                          <a:uLnTx/>
                          <a:uFillTx/>
                          <a:latin typeface="Cambria Math" panose="02040503050406030204" pitchFamily="18" charset="0"/>
                        </a:rPr>
                        <m:t>~1</m:t>
                      </m:r>
                      <m:r>
                        <m:rPr>
                          <m:sty m:val="p"/>
                        </m:rPr>
                        <a:rPr kumimoji="0" lang="en-US" altLang="ko-KR" sz="3600" b="0" i="0" u="none" strike="noStrike" kern="1200" cap="none" spc="0" normalizeH="0" baseline="0" noProof="0" smtClean="0">
                          <a:ln>
                            <a:noFill/>
                          </a:ln>
                          <a:solidFill>
                            <a:schemeClr val="tx1"/>
                          </a:solidFill>
                          <a:effectLst/>
                          <a:uLnTx/>
                          <a:uFillTx/>
                          <a:latin typeface="Cambria Math" panose="02040503050406030204" pitchFamily="18" charset="0"/>
                        </a:rPr>
                        <m:t>nb</m:t>
                      </m:r>
                    </m:oMath>
                  </m:oMathPara>
                </a14:m>
                <a:endParaRPr lang="en-US" altLang="ko-KR" sz="3600" dirty="0"/>
              </a:p>
            </p:txBody>
          </p:sp>
        </mc:Choice>
        <mc:Fallback xmlns="">
          <p:sp>
            <p:nvSpPr>
              <p:cNvPr id="10" name="TextBox 9">
                <a:extLst>
                  <a:ext uri="{FF2B5EF4-FFF2-40B4-BE49-F238E27FC236}">
                    <a16:creationId xmlns:a16="http://schemas.microsoft.com/office/drawing/2014/main" id="{1F2695B0-8109-493D-9C6E-493DB4C42D5E}"/>
                  </a:ext>
                </a:extLst>
              </p:cNvPr>
              <p:cNvSpPr txBox="1">
                <a:spLocks noRot="1" noChangeAspect="1" noMove="1" noResize="1" noEditPoints="1" noAdjustHandles="1" noChangeArrowheads="1" noChangeShapeType="1" noTextEdit="1"/>
              </p:cNvSpPr>
              <p:nvPr/>
            </p:nvSpPr>
            <p:spPr>
              <a:xfrm>
                <a:off x="172527" y="1398402"/>
                <a:ext cx="8404943" cy="646331"/>
              </a:xfrm>
              <a:prstGeom prst="rect">
                <a:avLst/>
              </a:prstGeom>
              <a:blipFill>
                <a:blip r:embed="rId5"/>
                <a:stretch>
                  <a:fillRect/>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968746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2F7320-6021-DFA2-DE4E-FC4DBB7103D9}"/>
              </a:ext>
            </a:extLst>
          </p:cNvPr>
          <p:cNvSpPr>
            <a:spLocks noGrp="1"/>
          </p:cNvSpPr>
          <p:nvPr>
            <p:ph type="title"/>
          </p:nvPr>
        </p:nvSpPr>
        <p:spPr/>
        <p:txBody>
          <a:bodyPr>
            <a:noAutofit/>
          </a:bodyPr>
          <a:lstStyle/>
          <a:p>
            <a:r>
              <a:rPr lang="en-US" altLang="ko-KR" sz="3600" dirty="0"/>
              <a:t>Expected # of </a:t>
            </a:r>
            <a:r>
              <a:rPr lang="en-US" altLang="ko-KR" sz="3600" dirty="0" err="1"/>
              <a:t>Tcc</a:t>
            </a:r>
            <a:r>
              <a:rPr lang="en-US" altLang="ko-KR" sz="3600" dirty="0"/>
              <a:t>  in Run 1 and Run 2 (pp)</a:t>
            </a:r>
            <a:endParaRPr lang="ko-KR" altLang="en-US" sz="3600" dirty="0"/>
          </a:p>
        </p:txBody>
      </p:sp>
      <p:sp>
        <p:nvSpPr>
          <p:cNvPr id="5" name="날짜 개체 틀 4">
            <a:extLst>
              <a:ext uri="{FF2B5EF4-FFF2-40B4-BE49-F238E27FC236}">
                <a16:creationId xmlns:a16="http://schemas.microsoft.com/office/drawing/2014/main" id="{39534EAA-2E84-171C-8D42-F1FF7E839465}"/>
              </a:ext>
            </a:extLst>
          </p:cNvPr>
          <p:cNvSpPr>
            <a:spLocks noGrp="1"/>
          </p:cNvSpPr>
          <p:nvPr>
            <p:ph type="dt" sz="half" idx="10"/>
          </p:nvPr>
        </p:nvSpPr>
        <p:spPr/>
        <p:txBody>
          <a:bodyPr/>
          <a:lstStyle/>
          <a:p>
            <a:fld id="{73BBB774-642E-44F8-96CA-FD9538585656}" type="datetime1">
              <a:rPr lang="ko-KR" altLang="en-US" smtClean="0"/>
              <a:t>2022-10-01</a:t>
            </a:fld>
            <a:endParaRPr lang="ko-KR" altLang="en-US"/>
          </a:p>
        </p:txBody>
      </p:sp>
      <p:sp>
        <p:nvSpPr>
          <p:cNvPr id="6" name="바닥글 개체 틀 5">
            <a:extLst>
              <a:ext uri="{FF2B5EF4-FFF2-40B4-BE49-F238E27FC236}">
                <a16:creationId xmlns:a16="http://schemas.microsoft.com/office/drawing/2014/main" id="{AB546470-3DA2-CA2F-6C2D-7184CE334ED4}"/>
              </a:ext>
            </a:extLst>
          </p:cNvPr>
          <p:cNvSpPr>
            <a:spLocks noGrp="1"/>
          </p:cNvSpPr>
          <p:nvPr>
            <p:ph type="ftr" sz="quarter" idx="11"/>
          </p:nvPr>
        </p:nvSpPr>
        <p:spPr/>
        <p:txBody>
          <a:bodyPr/>
          <a:lstStyle/>
          <a:p>
            <a:r>
              <a:rPr lang="en-US" altLang="ko-KR" dirty="0" err="1"/>
              <a:t>ExHIC</a:t>
            </a:r>
            <a:endParaRPr lang="ko-KR" altLang="en-US" dirty="0"/>
          </a:p>
        </p:txBody>
      </p:sp>
      <p:sp>
        <p:nvSpPr>
          <p:cNvPr id="7" name="슬라이드 번호 개체 틀 6">
            <a:extLst>
              <a:ext uri="{FF2B5EF4-FFF2-40B4-BE49-F238E27FC236}">
                <a16:creationId xmlns:a16="http://schemas.microsoft.com/office/drawing/2014/main" id="{A645D150-FBF2-C59E-1BB2-D2AA081A3C93}"/>
              </a:ext>
            </a:extLst>
          </p:cNvPr>
          <p:cNvSpPr>
            <a:spLocks noGrp="1"/>
          </p:cNvSpPr>
          <p:nvPr>
            <p:ph type="sldNum" sz="quarter" idx="12"/>
          </p:nvPr>
        </p:nvSpPr>
        <p:spPr/>
        <p:txBody>
          <a:bodyPr/>
          <a:lstStyle/>
          <a:p>
            <a:fld id="{D5BDAE98-EBED-4E69-BF7D-4790F83992EE}" type="slidenum">
              <a:rPr lang="ko-KR" altLang="en-US" smtClean="0"/>
              <a:t>16</a:t>
            </a:fld>
            <a:endParaRPr lang="ko-KR" altLang="en-US"/>
          </a:p>
        </p:txBody>
      </p:sp>
      <mc:AlternateContent xmlns:mc="http://schemas.openxmlformats.org/markup-compatibility/2006" xmlns:a14="http://schemas.microsoft.com/office/drawing/2010/main">
        <mc:Choice Requires="a14">
          <p:graphicFrame>
            <p:nvGraphicFramePr>
              <p:cNvPr id="3" name="표 286">
                <a:extLst>
                  <a:ext uri="{FF2B5EF4-FFF2-40B4-BE49-F238E27FC236}">
                    <a16:creationId xmlns:a16="http://schemas.microsoft.com/office/drawing/2014/main" id="{2BBB288F-4D64-CEE7-1EFF-A83D191B6ED7}"/>
                  </a:ext>
                </a:extLst>
              </p:cNvPr>
              <p:cNvGraphicFramePr>
                <a:graphicFrameLocks noGrp="1"/>
              </p:cNvGraphicFramePr>
              <p:nvPr>
                <p:extLst>
                  <p:ext uri="{D42A27DB-BD31-4B8C-83A1-F6EECF244321}">
                    <p14:modId xmlns:p14="http://schemas.microsoft.com/office/powerpoint/2010/main" val="1842733935"/>
                  </p:ext>
                </p:extLst>
              </p:nvPr>
            </p:nvGraphicFramePr>
            <p:xfrm>
              <a:off x="294205" y="1480929"/>
              <a:ext cx="8511865" cy="4722836"/>
            </p:xfrm>
            <a:graphic>
              <a:graphicData uri="http://schemas.openxmlformats.org/drawingml/2006/table">
                <a:tbl>
                  <a:tblPr firstRow="1" bandRow="1">
                    <a:tableStyleId>{5940675A-B579-460E-94D1-54222C63F5DA}</a:tableStyleId>
                  </a:tblPr>
                  <a:tblGrid>
                    <a:gridCol w="2005610">
                      <a:extLst>
                        <a:ext uri="{9D8B030D-6E8A-4147-A177-3AD203B41FA5}">
                          <a16:colId xmlns:a16="http://schemas.microsoft.com/office/drawing/2014/main" val="1756627275"/>
                        </a:ext>
                      </a:extLst>
                    </a:gridCol>
                    <a:gridCol w="3149299">
                      <a:extLst>
                        <a:ext uri="{9D8B030D-6E8A-4147-A177-3AD203B41FA5}">
                          <a16:colId xmlns:a16="http://schemas.microsoft.com/office/drawing/2014/main" val="3019368343"/>
                        </a:ext>
                      </a:extLst>
                    </a:gridCol>
                    <a:gridCol w="3356956">
                      <a:extLst>
                        <a:ext uri="{9D8B030D-6E8A-4147-A177-3AD203B41FA5}">
                          <a16:colId xmlns:a16="http://schemas.microsoft.com/office/drawing/2014/main" val="25280879"/>
                        </a:ext>
                      </a:extLst>
                    </a:gridCol>
                  </a:tblGrid>
                  <a:tr h="921629">
                    <a:tc>
                      <a:txBody>
                        <a:bodyPr/>
                        <a:lstStyle/>
                        <a:p>
                          <a:pPr algn="ctr" latinLnBrk="1"/>
                          <a:r>
                            <a:rPr lang="en-US" altLang="ko-KR" sz="2800" dirty="0"/>
                            <a:t>Experiment</a:t>
                          </a:r>
                          <a:endParaRPr lang="ko-KR" altLang="en-US" sz="2800" dirty="0"/>
                        </a:p>
                      </a:txBody>
                      <a:tcPr anchor="ctr"/>
                    </a:tc>
                    <a:tc>
                      <a:txBody>
                        <a:bodyPr/>
                        <a:lstStyle/>
                        <a:p>
                          <a:pPr algn="ctr" latinLnBrk="1"/>
                          <a:r>
                            <a:rPr lang="en-US" altLang="ko-KR" sz="2800" dirty="0"/>
                            <a:t>pp </a:t>
                          </a:r>
                          <a14:m>
                            <m:oMath xmlns:m="http://schemas.openxmlformats.org/officeDocument/2006/math">
                              <m:sSub>
                                <m:sSubPr>
                                  <m:ctrlPr>
                                    <a:rPr lang="en-US" altLang="ko-KR" sz="2800" b="0" i="1" smtClean="0">
                                      <a:latin typeface="Cambria Math" panose="02040503050406030204" pitchFamily="18" charset="0"/>
                                      <a:ea typeface="Cambria Math" panose="02040503050406030204" pitchFamily="18" charset="0"/>
                                    </a:rPr>
                                  </m:ctrlPr>
                                </m:sSubPr>
                                <m:e>
                                  <m:r>
                                    <a:rPr lang="en-US" altLang="ko-KR" sz="2800" i="1" smtClean="0">
                                      <a:latin typeface="Cambria Math" panose="02040503050406030204" pitchFamily="18" charset="0"/>
                                      <a:ea typeface="Cambria Math" panose="02040503050406030204" pitchFamily="18" charset="0"/>
                                    </a:rPr>
                                    <m:t>ℒ</m:t>
                                  </m:r>
                                </m:e>
                                <m:sub>
                                  <m:r>
                                    <m:rPr>
                                      <m:sty m:val="p"/>
                                    </m:rPr>
                                    <a:rPr lang="en-US" altLang="ko-KR" sz="2800" b="0" i="0" smtClean="0">
                                      <a:latin typeface="Cambria Math" panose="02040503050406030204" pitchFamily="18" charset="0"/>
                                      <a:ea typeface="Cambria Math" panose="02040503050406030204" pitchFamily="18" charset="0"/>
                                    </a:rPr>
                                    <m:t>int</m:t>
                                  </m:r>
                                </m:sub>
                              </m:sSub>
                            </m:oMath>
                          </a14:m>
                          <a:endParaRPr lang="ko-KR" altLang="en-US" sz="2800"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800" i="0" dirty="0"/>
                            <a:t># of </a:t>
                          </a:r>
                          <a:r>
                            <a:rPr lang="en-US" altLang="ko-KR" sz="2800" i="0" dirty="0" err="1"/>
                            <a:t>Tcc</a:t>
                          </a:r>
                          <a:endParaRPr lang="ko-KR" altLang="en-US" sz="2800" i="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94923559"/>
                      </a:ext>
                    </a:extLst>
                  </a:tr>
                  <a:tr h="460815">
                    <a:tc rowSpan="2">
                      <a:txBody>
                        <a:bodyPr/>
                        <a:lstStyle/>
                        <a:p>
                          <a:pPr algn="ctr" latinLnBrk="1"/>
                          <a:r>
                            <a:rPr lang="en-US" altLang="ko-KR" sz="2800" dirty="0"/>
                            <a:t>ALICE</a:t>
                          </a:r>
                          <a:endParaRPr lang="ko-KR" altLang="en-US" sz="2800" dirty="0"/>
                        </a:p>
                      </a:txBody>
                      <a:tcPr anchor="ctr"/>
                    </a:tc>
                    <a:tc>
                      <a:txBody>
                        <a:bodyPr/>
                        <a:lstStyle/>
                        <a:p>
                          <a:pPr algn="ctr" latinLnBrk="1"/>
                          <a:r>
                            <a:rPr lang="en-US" altLang="ko-KR" sz="2800" i="0" dirty="0"/>
                            <a:t>0.059 </a:t>
                          </a:r>
                          <a14:m>
                            <m:oMath xmlns:m="http://schemas.openxmlformats.org/officeDocument/2006/math">
                              <m:sSup>
                                <m:sSupPr>
                                  <m:ctrlPr>
                                    <a:rPr lang="en-US" altLang="ko-KR" sz="2800" b="0" i="1" smtClean="0">
                                      <a:latin typeface="Cambria Math" panose="02040503050406030204" pitchFamily="18" charset="0"/>
                                    </a:rPr>
                                  </m:ctrlPr>
                                </m:sSupPr>
                                <m:e>
                                  <m:r>
                                    <m:rPr>
                                      <m:sty m:val="p"/>
                                    </m:rPr>
                                    <a:rPr lang="en-US" altLang="ko-KR" sz="2800" b="0" i="0" smtClean="0">
                                      <a:latin typeface="Cambria Math" panose="02040503050406030204" pitchFamily="18" charset="0"/>
                                    </a:rPr>
                                    <m:t>pb</m:t>
                                  </m:r>
                                </m:e>
                                <m:sup>
                                  <m:r>
                                    <a:rPr lang="en-US" altLang="ko-KR" sz="2800" b="0" i="1" smtClean="0">
                                      <a:latin typeface="Cambria Math" panose="02040503050406030204" pitchFamily="18" charset="0"/>
                                    </a:rPr>
                                    <m:t>−1</m:t>
                                  </m:r>
                                </m:sup>
                              </m:sSup>
                            </m:oMath>
                          </a14:m>
                          <a:r>
                            <a:rPr lang="ko-KR" altLang="en-US" sz="2800" i="0" dirty="0"/>
                            <a:t> </a:t>
                          </a:r>
                          <a:r>
                            <a:rPr lang="en-US" altLang="ko-KR" sz="2800" i="0" dirty="0"/>
                            <a:t>(MB)</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800" dirty="0"/>
                            <a:t>~</a:t>
                          </a:r>
                          <a14:m>
                            <m:oMath xmlns:m="http://schemas.openxmlformats.org/officeDocument/2006/math">
                              <m:r>
                                <a:rPr lang="en-US" altLang="ko-KR" sz="2800" b="0" i="1" smtClean="0">
                                  <a:latin typeface="Cambria Math" panose="02040503050406030204" pitchFamily="18" charset="0"/>
                                </a:rPr>
                                <m:t>7×</m:t>
                              </m:r>
                              <m:sSup>
                                <m:sSupPr>
                                  <m:ctrlPr>
                                    <a:rPr lang="en-US" altLang="ko-KR" sz="2800" b="0" i="1" smtClean="0">
                                      <a:latin typeface="Cambria Math" panose="02040503050406030204" pitchFamily="18" charset="0"/>
                                    </a:rPr>
                                  </m:ctrlPr>
                                </m:sSupPr>
                                <m:e>
                                  <m:r>
                                    <a:rPr lang="en-US" altLang="ko-KR" sz="2800" b="0" i="1" smtClean="0">
                                      <a:latin typeface="Cambria Math" panose="02040503050406030204" pitchFamily="18" charset="0"/>
                                    </a:rPr>
                                    <m:t>10</m:t>
                                  </m:r>
                                </m:e>
                                <m:sup>
                                  <m:r>
                                    <a:rPr lang="en-US" altLang="ko-KR" sz="2800" b="0" i="1" smtClean="0">
                                      <a:latin typeface="Cambria Math" panose="02040503050406030204" pitchFamily="18" charset="0"/>
                                    </a:rPr>
                                    <m:t>−4</m:t>
                                  </m:r>
                                </m:sup>
                              </m:sSup>
                            </m:oMath>
                          </a14:m>
                          <a:endParaRPr lang="ko-KR" altLang="en-US" sz="28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3643392"/>
                      </a:ext>
                    </a:extLst>
                  </a:tr>
                  <a:tr h="460815">
                    <a:tc vMerge="1">
                      <a:txBody>
                        <a:bodyPr/>
                        <a:lstStyle/>
                        <a:p>
                          <a:pPr latinLnBrk="1"/>
                          <a:endParaRPr lang="ko-KR" altLang="en-US"/>
                        </a:p>
                      </a:txBody>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800" i="0" dirty="0"/>
                            <a:t>13 </a:t>
                          </a:r>
                          <a14:m>
                            <m:oMath xmlns:m="http://schemas.openxmlformats.org/officeDocument/2006/math">
                              <m:sSup>
                                <m:sSupPr>
                                  <m:ctrlPr>
                                    <a:rPr lang="en-US" altLang="ko-KR" sz="2800" b="0" i="1" smtClean="0">
                                      <a:latin typeface="Cambria Math" panose="02040503050406030204" pitchFamily="18" charset="0"/>
                                    </a:rPr>
                                  </m:ctrlPr>
                                </m:sSupPr>
                                <m:e>
                                  <m:r>
                                    <m:rPr>
                                      <m:sty m:val="p"/>
                                    </m:rPr>
                                    <a:rPr lang="en-US" altLang="ko-KR" sz="2800" b="0" i="0" smtClean="0">
                                      <a:latin typeface="Cambria Math" panose="02040503050406030204" pitchFamily="18" charset="0"/>
                                    </a:rPr>
                                    <m:t>pb</m:t>
                                  </m:r>
                                </m:e>
                                <m:sup>
                                  <m:r>
                                    <a:rPr lang="en-US" altLang="ko-KR" sz="2800" b="0" i="1" smtClean="0">
                                      <a:latin typeface="Cambria Math" panose="02040503050406030204" pitchFamily="18" charset="0"/>
                                    </a:rPr>
                                    <m:t>−1</m:t>
                                  </m:r>
                                </m:sup>
                              </m:sSup>
                            </m:oMath>
                          </a14:m>
                          <a:r>
                            <a:rPr lang="ko-KR" altLang="en-US" sz="2800" i="0" dirty="0"/>
                            <a:t> </a:t>
                          </a:r>
                          <a:r>
                            <a:rPr lang="en-US" altLang="ko-KR" sz="2800" i="0" dirty="0"/>
                            <a:t>(HM)</a:t>
                          </a:r>
                        </a:p>
                      </a:txBody>
                      <a:tcPr anchor="ctr">
                        <a:lnT w="12700" cap="flat" cmpd="sng" algn="ctr">
                          <a:solidFill>
                            <a:schemeClr val="tx1"/>
                          </a:solidFill>
                          <a:prstDash val="solid"/>
                          <a:round/>
                          <a:headEnd type="none" w="med" len="med"/>
                          <a:tailEnd type="none" w="med" len="med"/>
                        </a:lnT>
                      </a:tcPr>
                    </a:tc>
                    <a:tc>
                      <a:txBody>
                        <a:bodyPr/>
                        <a:lstStyle/>
                        <a:p>
                          <a:pPr algn="ctr" latinLnBrk="1"/>
                          <a:r>
                            <a:rPr lang="en-US" altLang="ko-KR" sz="2800" b="0" dirty="0"/>
                            <a:t>~</a:t>
                          </a:r>
                          <a14:m>
                            <m:oMath xmlns:m="http://schemas.openxmlformats.org/officeDocument/2006/math">
                              <m:r>
                                <a:rPr lang="en-US" altLang="ko-KR" sz="2800" b="0" i="1" smtClean="0">
                                  <a:latin typeface="Cambria Math" panose="02040503050406030204" pitchFamily="18" charset="0"/>
                                </a:rPr>
                                <m:t>0.2</m:t>
                              </m:r>
                            </m:oMath>
                          </a14:m>
                          <a:endParaRPr lang="ko-KR" altLang="en-US" sz="28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3532454"/>
                      </a:ext>
                    </a:extLst>
                  </a:tr>
                  <a:tr h="921629">
                    <a:tc>
                      <a:txBody>
                        <a:bodyPr/>
                        <a:lstStyle/>
                        <a:p>
                          <a:pPr algn="ctr" latinLnBrk="1"/>
                          <a:r>
                            <a:rPr lang="en-US" altLang="ko-KR" sz="2800" dirty="0"/>
                            <a:t>ATLAS</a:t>
                          </a:r>
                          <a:endParaRPr lang="ko-KR" altLang="en-US" sz="2800" dirty="0"/>
                        </a:p>
                      </a:txBody>
                      <a:tcPr anchor="ctr"/>
                    </a:tc>
                    <a:tc>
                      <a:txBody>
                        <a:bodyPr/>
                        <a:lstStyle/>
                        <a:p>
                          <a:pPr algn="ctr" latinLnBrk="1"/>
                          <a:r>
                            <a:rPr lang="en-US" altLang="ko-KR" sz="2800" dirty="0"/>
                            <a:t>&gt;100 </a:t>
                          </a:r>
                          <a14:m>
                            <m:oMath xmlns:m="http://schemas.openxmlformats.org/officeDocument/2006/math">
                              <m:sSup>
                                <m:sSupPr>
                                  <m:ctrlPr>
                                    <a:rPr lang="en-US" altLang="ko-KR" sz="2800" b="0" i="1" smtClean="0">
                                      <a:latin typeface="Cambria Math" panose="02040503050406030204" pitchFamily="18" charset="0"/>
                                    </a:rPr>
                                  </m:ctrlPr>
                                </m:sSupPr>
                                <m:e>
                                  <m:r>
                                    <m:rPr>
                                      <m:sty m:val="p"/>
                                    </m:rPr>
                                    <a:rPr lang="en-US" altLang="ko-KR" sz="2800" b="0" i="0" smtClean="0">
                                      <a:latin typeface="Cambria Math" panose="02040503050406030204" pitchFamily="18" charset="0"/>
                                    </a:rPr>
                                    <m:t>fb</m:t>
                                  </m:r>
                                </m:e>
                                <m:sup>
                                  <m:r>
                                    <a:rPr lang="en-US" altLang="ko-KR" sz="2800" b="0" i="1" smtClean="0">
                                      <a:latin typeface="Cambria Math" panose="02040503050406030204" pitchFamily="18" charset="0"/>
                                    </a:rPr>
                                    <m:t>−1</m:t>
                                  </m:r>
                                </m:sup>
                              </m:sSup>
                            </m:oMath>
                          </a14:m>
                          <a:endParaRPr lang="ko-KR" altLang="en-US" sz="2800" i="0"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2800" b="0" i="1" smtClean="0">
                                    <a:latin typeface="Cambria Math" panose="02040503050406030204" pitchFamily="18" charset="0"/>
                                  </a:rPr>
                                  <m:t>~1300</m:t>
                                </m:r>
                              </m:oMath>
                            </m:oMathPara>
                          </a14:m>
                          <a:endParaRPr lang="ko-KR" altLang="en-US" sz="28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65290346"/>
                      </a:ext>
                    </a:extLst>
                  </a:tr>
                  <a:tr h="921629">
                    <a:tc>
                      <a:txBody>
                        <a:bodyPr/>
                        <a:lstStyle/>
                        <a:p>
                          <a:pPr algn="ctr" latinLnBrk="1"/>
                          <a:r>
                            <a:rPr lang="en-US" altLang="ko-KR" sz="2800" dirty="0"/>
                            <a:t>CMS</a:t>
                          </a:r>
                          <a:endParaRPr lang="ko-KR" altLang="en-US" sz="2800" dirty="0"/>
                        </a:p>
                      </a:txBody>
                      <a:tcPr anchor="ctr"/>
                    </a:tc>
                    <a:tc>
                      <a:txBody>
                        <a:bodyPr/>
                        <a:lstStyle/>
                        <a:p>
                          <a:pPr algn="ctr" latinLnBrk="1"/>
                          <a:r>
                            <a:rPr lang="en-US" altLang="ko-KR" sz="2800" dirty="0"/>
                            <a:t>&gt;100 </a:t>
                          </a:r>
                          <a14:m>
                            <m:oMath xmlns:m="http://schemas.openxmlformats.org/officeDocument/2006/math">
                              <m:sSup>
                                <m:sSupPr>
                                  <m:ctrlPr>
                                    <a:rPr lang="en-US" altLang="ko-KR" sz="2800" b="0" i="1" smtClean="0">
                                      <a:latin typeface="Cambria Math" panose="02040503050406030204" pitchFamily="18" charset="0"/>
                                    </a:rPr>
                                  </m:ctrlPr>
                                </m:sSupPr>
                                <m:e>
                                  <m:r>
                                    <m:rPr>
                                      <m:sty m:val="p"/>
                                    </m:rPr>
                                    <a:rPr lang="en-US" altLang="ko-KR" sz="2800" b="0" i="0" smtClean="0">
                                      <a:latin typeface="Cambria Math" panose="02040503050406030204" pitchFamily="18" charset="0"/>
                                    </a:rPr>
                                    <m:t>fb</m:t>
                                  </m:r>
                                </m:e>
                                <m:sup>
                                  <m:r>
                                    <a:rPr lang="en-US" altLang="ko-KR" sz="2800" b="0" i="1" smtClean="0">
                                      <a:latin typeface="Cambria Math" panose="02040503050406030204" pitchFamily="18" charset="0"/>
                                    </a:rPr>
                                    <m:t>−1</m:t>
                                  </m:r>
                                </m:sup>
                              </m:sSup>
                            </m:oMath>
                          </a14:m>
                          <a:endParaRPr lang="ko-KR" altLang="en-US" sz="2800" i="0"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2800" b="0" i="1" smtClean="0">
                                    <a:latin typeface="Cambria Math" panose="02040503050406030204" pitchFamily="18" charset="0"/>
                                  </a:rPr>
                                  <m:t>~5×</m:t>
                                </m:r>
                                <m:sSup>
                                  <m:sSupPr>
                                    <m:ctrlPr>
                                      <a:rPr lang="en-US" altLang="ko-KR" sz="2800" b="0" i="1" smtClean="0">
                                        <a:latin typeface="Cambria Math" panose="02040503050406030204" pitchFamily="18" charset="0"/>
                                      </a:rPr>
                                    </m:ctrlPr>
                                  </m:sSupPr>
                                  <m:e>
                                    <m:r>
                                      <a:rPr lang="en-US" altLang="ko-KR" sz="2800" b="0" i="1" smtClean="0">
                                        <a:latin typeface="Cambria Math" panose="02040503050406030204" pitchFamily="18" charset="0"/>
                                      </a:rPr>
                                      <m:t>10</m:t>
                                    </m:r>
                                  </m:e>
                                  <m:sup>
                                    <m:r>
                                      <a:rPr lang="en-US" altLang="ko-KR" sz="2800" b="0" i="1" smtClean="0">
                                        <a:latin typeface="Cambria Math" panose="02040503050406030204" pitchFamily="18" charset="0"/>
                                      </a:rPr>
                                      <m:t>8</m:t>
                                    </m:r>
                                  </m:sup>
                                </m:sSup>
                              </m:oMath>
                            </m:oMathPara>
                          </a14:m>
                          <a:endParaRPr lang="ko-KR" altLang="en-US" sz="28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1496507"/>
                      </a:ext>
                    </a:extLst>
                  </a:tr>
                  <a:tr h="921629">
                    <a:tc>
                      <a:txBody>
                        <a:bodyPr/>
                        <a:lstStyle/>
                        <a:p>
                          <a:pPr algn="ctr" latinLnBrk="1"/>
                          <a:r>
                            <a:rPr lang="en-US" altLang="ko-KR" sz="2800" dirty="0" err="1"/>
                            <a:t>LHCb</a:t>
                          </a:r>
                          <a:endParaRPr lang="ko-KR" altLang="en-US" sz="2800" dirty="0"/>
                        </a:p>
                      </a:txBody>
                      <a:tcPr anchor="ctr"/>
                    </a:tc>
                    <a:tc>
                      <a:txBody>
                        <a:bodyPr/>
                        <a:lstStyle/>
                        <a:p>
                          <a:pPr algn="ctr" latinLnBrk="1"/>
                          <a:r>
                            <a:rPr lang="en-US" altLang="ko-KR" sz="2800" dirty="0"/>
                            <a:t>~ 9 </a:t>
                          </a:r>
                          <a14:m>
                            <m:oMath xmlns:m="http://schemas.openxmlformats.org/officeDocument/2006/math">
                              <m:sSup>
                                <m:sSupPr>
                                  <m:ctrlPr>
                                    <a:rPr lang="en-US" altLang="ko-KR" sz="2800" b="0" i="1" smtClean="0">
                                      <a:latin typeface="Cambria Math" panose="02040503050406030204" pitchFamily="18" charset="0"/>
                                    </a:rPr>
                                  </m:ctrlPr>
                                </m:sSupPr>
                                <m:e>
                                  <m:r>
                                    <m:rPr>
                                      <m:sty m:val="p"/>
                                    </m:rPr>
                                    <a:rPr lang="en-US" altLang="ko-KR" sz="2800" b="0" i="0" smtClean="0">
                                      <a:latin typeface="Cambria Math" panose="02040503050406030204" pitchFamily="18" charset="0"/>
                                    </a:rPr>
                                    <m:t>fb</m:t>
                                  </m:r>
                                </m:e>
                                <m:sup>
                                  <m:r>
                                    <a:rPr lang="en-US" altLang="ko-KR" sz="2800" b="0" i="1" smtClean="0">
                                      <a:latin typeface="Cambria Math" panose="02040503050406030204" pitchFamily="18" charset="0"/>
                                    </a:rPr>
                                    <m:t>−1</m:t>
                                  </m:r>
                                </m:sup>
                              </m:sSup>
                            </m:oMath>
                          </a14:m>
                          <a:endParaRPr lang="ko-KR" altLang="en-US" sz="2800"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2800" b="0" i="1" smtClean="0">
                                    <a:latin typeface="Cambria Math" panose="02040503050406030204" pitchFamily="18" charset="0"/>
                                  </a:rPr>
                                  <m:t>~5×</m:t>
                                </m:r>
                                <m:sSup>
                                  <m:sSupPr>
                                    <m:ctrlPr>
                                      <a:rPr lang="en-US" altLang="ko-KR" sz="2800" b="0" i="1" smtClean="0">
                                        <a:latin typeface="Cambria Math" panose="02040503050406030204" pitchFamily="18" charset="0"/>
                                      </a:rPr>
                                    </m:ctrlPr>
                                  </m:sSupPr>
                                  <m:e>
                                    <m:r>
                                      <a:rPr lang="en-US" altLang="ko-KR" sz="2800" b="0" i="1" smtClean="0">
                                        <a:latin typeface="Cambria Math" panose="02040503050406030204" pitchFamily="18" charset="0"/>
                                      </a:rPr>
                                      <m:t>10</m:t>
                                    </m:r>
                                  </m:e>
                                  <m:sup>
                                    <m:r>
                                      <a:rPr lang="en-US" altLang="ko-KR" sz="2800" b="0" i="1" smtClean="0">
                                        <a:latin typeface="Cambria Math" panose="02040503050406030204" pitchFamily="18" charset="0"/>
                                      </a:rPr>
                                      <m:t>7</m:t>
                                    </m:r>
                                  </m:sup>
                                </m:sSup>
                              </m:oMath>
                            </m:oMathPara>
                          </a14:m>
                          <a:endParaRPr lang="ko-KR" altLang="en-US" sz="28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52786540"/>
                      </a:ext>
                    </a:extLst>
                  </a:tr>
                </a:tbl>
              </a:graphicData>
            </a:graphic>
          </p:graphicFrame>
        </mc:Choice>
        <mc:Fallback xmlns="">
          <p:graphicFrame>
            <p:nvGraphicFramePr>
              <p:cNvPr id="3" name="표 286">
                <a:extLst>
                  <a:ext uri="{FF2B5EF4-FFF2-40B4-BE49-F238E27FC236}">
                    <a16:creationId xmlns:a16="http://schemas.microsoft.com/office/drawing/2014/main" id="{2BBB288F-4D64-CEE7-1EFF-A83D191B6ED7}"/>
                  </a:ext>
                </a:extLst>
              </p:cNvPr>
              <p:cNvGraphicFramePr>
                <a:graphicFrameLocks noGrp="1"/>
              </p:cNvGraphicFramePr>
              <p:nvPr>
                <p:extLst>
                  <p:ext uri="{D42A27DB-BD31-4B8C-83A1-F6EECF244321}">
                    <p14:modId xmlns:p14="http://schemas.microsoft.com/office/powerpoint/2010/main" val="1842733935"/>
                  </p:ext>
                </p:extLst>
              </p:nvPr>
            </p:nvGraphicFramePr>
            <p:xfrm>
              <a:off x="294205" y="1480929"/>
              <a:ext cx="8511865" cy="4722836"/>
            </p:xfrm>
            <a:graphic>
              <a:graphicData uri="http://schemas.openxmlformats.org/drawingml/2006/table">
                <a:tbl>
                  <a:tblPr firstRow="1" bandRow="1">
                    <a:tableStyleId>{5940675A-B579-460E-94D1-54222C63F5DA}</a:tableStyleId>
                  </a:tblPr>
                  <a:tblGrid>
                    <a:gridCol w="2005610">
                      <a:extLst>
                        <a:ext uri="{9D8B030D-6E8A-4147-A177-3AD203B41FA5}">
                          <a16:colId xmlns:a16="http://schemas.microsoft.com/office/drawing/2014/main" val="1756627275"/>
                        </a:ext>
                      </a:extLst>
                    </a:gridCol>
                    <a:gridCol w="3149299">
                      <a:extLst>
                        <a:ext uri="{9D8B030D-6E8A-4147-A177-3AD203B41FA5}">
                          <a16:colId xmlns:a16="http://schemas.microsoft.com/office/drawing/2014/main" val="3019368343"/>
                        </a:ext>
                      </a:extLst>
                    </a:gridCol>
                    <a:gridCol w="3356956">
                      <a:extLst>
                        <a:ext uri="{9D8B030D-6E8A-4147-A177-3AD203B41FA5}">
                          <a16:colId xmlns:a16="http://schemas.microsoft.com/office/drawing/2014/main" val="25280879"/>
                        </a:ext>
                      </a:extLst>
                    </a:gridCol>
                  </a:tblGrid>
                  <a:tr h="921629">
                    <a:tc>
                      <a:txBody>
                        <a:bodyPr/>
                        <a:lstStyle/>
                        <a:p>
                          <a:pPr algn="ctr" latinLnBrk="1"/>
                          <a:r>
                            <a:rPr lang="en-US" altLang="ko-KR" sz="2800" dirty="0"/>
                            <a:t>Experiment</a:t>
                          </a:r>
                          <a:endParaRPr lang="ko-KR" altLang="en-US" sz="2800" dirty="0"/>
                        </a:p>
                      </a:txBody>
                      <a:tcPr anchor="ctr"/>
                    </a:tc>
                    <a:tc>
                      <a:txBody>
                        <a:bodyPr/>
                        <a:lstStyle/>
                        <a:p>
                          <a:endParaRPr lang="ko-KR"/>
                        </a:p>
                      </a:txBody>
                      <a:tcPr anchor="ctr">
                        <a:blipFill>
                          <a:blip r:embed="rId3"/>
                          <a:stretch>
                            <a:fillRect l="-63830" t="-662" r="-106963" b="-415232"/>
                          </a:stretch>
                        </a:blip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800" i="0" dirty="0"/>
                            <a:t># of </a:t>
                          </a:r>
                          <a:r>
                            <a:rPr lang="en-US" altLang="ko-KR" sz="2800" i="0" dirty="0" err="1"/>
                            <a:t>Tcc</a:t>
                          </a:r>
                          <a:endParaRPr lang="ko-KR" altLang="en-US" sz="2800" i="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94923559"/>
                      </a:ext>
                    </a:extLst>
                  </a:tr>
                  <a:tr h="518160">
                    <a:tc rowSpan="2">
                      <a:txBody>
                        <a:bodyPr/>
                        <a:lstStyle/>
                        <a:p>
                          <a:pPr algn="ctr" latinLnBrk="1"/>
                          <a:r>
                            <a:rPr lang="en-US" altLang="ko-KR" sz="2800" dirty="0"/>
                            <a:t>ALICE</a:t>
                          </a:r>
                          <a:endParaRPr lang="ko-KR" altLang="en-US" sz="2800" dirty="0"/>
                        </a:p>
                      </a:txBody>
                      <a:tcPr anchor="ctr"/>
                    </a:tc>
                    <a:tc>
                      <a:txBody>
                        <a:bodyPr/>
                        <a:lstStyle/>
                        <a:p>
                          <a:endParaRPr lang="ko-KR"/>
                        </a:p>
                      </a:txBody>
                      <a:tcPr anchor="ctr">
                        <a:lnB w="12700" cap="flat" cmpd="sng" algn="ctr">
                          <a:solidFill>
                            <a:schemeClr val="tx1"/>
                          </a:solidFill>
                          <a:prstDash val="solid"/>
                          <a:round/>
                          <a:headEnd type="none" w="med" len="med"/>
                          <a:tailEnd type="none" w="med" len="med"/>
                        </a:lnB>
                        <a:blipFill>
                          <a:blip r:embed="rId3"/>
                          <a:stretch>
                            <a:fillRect l="-63830" t="-176744" r="-106963" b="-629070"/>
                          </a:stretch>
                        </a:blipFill>
                      </a:tcPr>
                    </a:tc>
                    <a:tc>
                      <a:txBody>
                        <a:bodyPr/>
                        <a:lstStyle/>
                        <a:p>
                          <a:endParaRPr lang="ko-K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3"/>
                          <a:stretch>
                            <a:fillRect l="-153721" t="-176744" r="-363" b="-629070"/>
                          </a:stretch>
                        </a:blipFill>
                      </a:tcPr>
                    </a:tc>
                    <a:extLst>
                      <a:ext uri="{0D108BD9-81ED-4DB2-BD59-A6C34878D82A}">
                        <a16:rowId xmlns:a16="http://schemas.microsoft.com/office/drawing/2014/main" val="1083643392"/>
                      </a:ext>
                    </a:extLst>
                  </a:tr>
                  <a:tr h="518160">
                    <a:tc vMerge="1">
                      <a:txBody>
                        <a:bodyPr/>
                        <a:lstStyle/>
                        <a:p>
                          <a:pPr latinLnBrk="1"/>
                          <a:endParaRPr lang="ko-KR" altLang="en-US"/>
                        </a:p>
                      </a:txBody>
                      <a:tcPr/>
                    </a:tc>
                    <a:tc>
                      <a:txBody>
                        <a:bodyPr/>
                        <a:lstStyle/>
                        <a:p>
                          <a:endParaRPr lang="ko-KR"/>
                        </a:p>
                      </a:txBody>
                      <a:tcPr anchor="ctr">
                        <a:lnT w="12700" cap="flat" cmpd="sng" algn="ctr">
                          <a:solidFill>
                            <a:schemeClr val="tx1"/>
                          </a:solidFill>
                          <a:prstDash val="solid"/>
                          <a:round/>
                          <a:headEnd type="none" w="med" len="med"/>
                          <a:tailEnd type="none" w="med" len="med"/>
                        </a:lnT>
                        <a:blipFill>
                          <a:blip r:embed="rId3"/>
                          <a:stretch>
                            <a:fillRect l="-63830" t="-280000" r="-106963" b="-536471"/>
                          </a:stretch>
                        </a:blipFill>
                      </a:tcPr>
                    </a:tc>
                    <a:tc>
                      <a:txBody>
                        <a:bodyPr/>
                        <a:lstStyle/>
                        <a:p>
                          <a:endParaRPr lang="ko-K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3"/>
                          <a:stretch>
                            <a:fillRect l="-153721" t="-280000" r="-363" b="-536471"/>
                          </a:stretch>
                        </a:blipFill>
                      </a:tcPr>
                    </a:tc>
                    <a:extLst>
                      <a:ext uri="{0D108BD9-81ED-4DB2-BD59-A6C34878D82A}">
                        <a16:rowId xmlns:a16="http://schemas.microsoft.com/office/drawing/2014/main" val="393532454"/>
                      </a:ext>
                    </a:extLst>
                  </a:tr>
                  <a:tr h="921629">
                    <a:tc>
                      <a:txBody>
                        <a:bodyPr/>
                        <a:lstStyle/>
                        <a:p>
                          <a:pPr algn="ctr" latinLnBrk="1"/>
                          <a:r>
                            <a:rPr lang="en-US" altLang="ko-KR" sz="2800" dirty="0"/>
                            <a:t>ATLAS</a:t>
                          </a:r>
                          <a:endParaRPr lang="ko-KR" altLang="en-US" sz="2800" dirty="0"/>
                        </a:p>
                      </a:txBody>
                      <a:tcPr anchor="ctr"/>
                    </a:tc>
                    <a:tc>
                      <a:txBody>
                        <a:bodyPr/>
                        <a:lstStyle/>
                        <a:p>
                          <a:endParaRPr lang="ko-KR"/>
                        </a:p>
                      </a:txBody>
                      <a:tcPr anchor="ctr">
                        <a:blipFill>
                          <a:blip r:embed="rId3"/>
                          <a:stretch>
                            <a:fillRect l="-63830" t="-213907" r="-106963" b="-201987"/>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3"/>
                          <a:stretch>
                            <a:fillRect l="-153721" t="-213907" r="-363" b="-201987"/>
                          </a:stretch>
                        </a:blipFill>
                      </a:tcPr>
                    </a:tc>
                    <a:extLst>
                      <a:ext uri="{0D108BD9-81ED-4DB2-BD59-A6C34878D82A}">
                        <a16:rowId xmlns:a16="http://schemas.microsoft.com/office/drawing/2014/main" val="3065290346"/>
                      </a:ext>
                    </a:extLst>
                  </a:tr>
                  <a:tr h="921629">
                    <a:tc>
                      <a:txBody>
                        <a:bodyPr/>
                        <a:lstStyle/>
                        <a:p>
                          <a:pPr algn="ctr" latinLnBrk="1"/>
                          <a:r>
                            <a:rPr lang="en-US" altLang="ko-KR" sz="2800" dirty="0"/>
                            <a:t>CMS</a:t>
                          </a:r>
                          <a:endParaRPr lang="ko-KR" altLang="en-US" sz="2800" dirty="0"/>
                        </a:p>
                      </a:txBody>
                      <a:tcPr anchor="ctr"/>
                    </a:tc>
                    <a:tc>
                      <a:txBody>
                        <a:bodyPr/>
                        <a:lstStyle/>
                        <a:p>
                          <a:endParaRPr lang="ko-KR"/>
                        </a:p>
                      </a:txBody>
                      <a:tcPr anchor="ctr">
                        <a:blipFill>
                          <a:blip r:embed="rId3"/>
                          <a:stretch>
                            <a:fillRect l="-63830" t="-311842" r="-106963" b="-100658"/>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3"/>
                          <a:stretch>
                            <a:fillRect l="-153721" t="-311842" r="-363" b="-100658"/>
                          </a:stretch>
                        </a:blipFill>
                      </a:tcPr>
                    </a:tc>
                    <a:extLst>
                      <a:ext uri="{0D108BD9-81ED-4DB2-BD59-A6C34878D82A}">
                        <a16:rowId xmlns:a16="http://schemas.microsoft.com/office/drawing/2014/main" val="301496507"/>
                      </a:ext>
                    </a:extLst>
                  </a:tr>
                  <a:tr h="921629">
                    <a:tc>
                      <a:txBody>
                        <a:bodyPr/>
                        <a:lstStyle/>
                        <a:p>
                          <a:pPr algn="ctr" latinLnBrk="1"/>
                          <a:r>
                            <a:rPr lang="en-US" altLang="ko-KR" sz="2800" dirty="0" err="1"/>
                            <a:t>LHCb</a:t>
                          </a:r>
                          <a:endParaRPr lang="ko-KR" altLang="en-US" sz="2800" dirty="0"/>
                        </a:p>
                      </a:txBody>
                      <a:tcPr anchor="ctr"/>
                    </a:tc>
                    <a:tc>
                      <a:txBody>
                        <a:bodyPr/>
                        <a:lstStyle/>
                        <a:p>
                          <a:endParaRPr lang="ko-KR"/>
                        </a:p>
                      </a:txBody>
                      <a:tcPr anchor="ctr">
                        <a:blipFill>
                          <a:blip r:embed="rId3"/>
                          <a:stretch>
                            <a:fillRect l="-63830" t="-414570" r="-106963" b="-1325"/>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3"/>
                          <a:stretch>
                            <a:fillRect l="-153721" t="-414570" r="-363" b="-1325"/>
                          </a:stretch>
                        </a:blipFill>
                      </a:tcPr>
                    </a:tc>
                    <a:extLst>
                      <a:ext uri="{0D108BD9-81ED-4DB2-BD59-A6C34878D82A}">
                        <a16:rowId xmlns:a16="http://schemas.microsoft.com/office/drawing/2014/main" val="3952786540"/>
                      </a:ext>
                    </a:extLst>
                  </a:tr>
                </a:tbl>
              </a:graphicData>
            </a:graphic>
          </p:graphicFrame>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4061AEF-94CF-1D8B-8168-8F57DF8E810F}"/>
                  </a:ext>
                </a:extLst>
              </p:cNvPr>
              <p:cNvSpPr txBox="1"/>
              <p:nvPr/>
            </p:nvSpPr>
            <p:spPr>
              <a:xfrm>
                <a:off x="1103461" y="723154"/>
                <a:ext cx="6519851" cy="646331"/>
              </a:xfrm>
              <a:prstGeom prst="rect">
                <a:avLst/>
              </a:prstGeom>
              <a:noFill/>
            </p:spPr>
            <p:txBody>
              <a:bodyPr wrap="square">
                <a:spAutoFit/>
              </a:bodyPr>
              <a:lstStyle/>
              <a:p>
                <a:pPr algn="ctr" latinLnBrk="1"/>
                <a14:m>
                  <m:oMath xmlns:m="http://schemas.openxmlformats.org/officeDocument/2006/math">
                    <m:r>
                      <a:rPr lang="en-US" altLang="ko-KR" sz="3600" b="0" i="1" smtClean="0">
                        <a:latin typeface="Cambria Math" panose="02040503050406030204" pitchFamily="18" charset="0"/>
                      </a:rPr>
                      <m:t>𝜎</m:t>
                    </m:r>
                    <m:r>
                      <a:rPr lang="en-US" altLang="ko-KR" sz="3600" b="0" i="1" smtClean="0">
                        <a:latin typeface="Cambria Math" panose="02040503050406030204" pitchFamily="18" charset="0"/>
                      </a:rPr>
                      <m:t>(</m:t>
                    </m:r>
                    <m:sSub>
                      <m:sSubPr>
                        <m:ctrlPr>
                          <a:rPr lang="en-US" altLang="ko-KR" sz="3600" i="1" smtClean="0">
                            <a:latin typeface="Cambria Math" panose="02040503050406030204" pitchFamily="18" charset="0"/>
                          </a:rPr>
                        </m:ctrlPr>
                      </m:sSubPr>
                      <m:e>
                        <m:r>
                          <m:rPr>
                            <m:sty m:val="p"/>
                          </m:rPr>
                          <a:rPr lang="en-US" altLang="ko-KR" sz="3600" b="0" i="0" smtClean="0">
                            <a:latin typeface="Cambria Math" panose="02040503050406030204" pitchFamily="18" charset="0"/>
                          </a:rPr>
                          <m:t>T</m:t>
                        </m:r>
                      </m:e>
                      <m:sub>
                        <m:r>
                          <m:rPr>
                            <m:sty m:val="p"/>
                          </m:rPr>
                          <a:rPr lang="en-US" altLang="ko-KR" sz="3600" b="0" i="0" smtClean="0">
                            <a:latin typeface="Cambria Math" panose="02040503050406030204" pitchFamily="18" charset="0"/>
                          </a:rPr>
                          <m:t>cc</m:t>
                        </m:r>
                      </m:sub>
                    </m:sSub>
                    <m:r>
                      <a:rPr lang="en-US" altLang="ko-KR" sz="3600" b="0" i="1" smtClean="0">
                        <a:latin typeface="Cambria Math" panose="02040503050406030204" pitchFamily="18" charset="0"/>
                      </a:rPr>
                      <m:t>→</m:t>
                    </m:r>
                    <m:sSup>
                      <m:sSupPr>
                        <m:ctrlPr>
                          <a:rPr lang="en-US" altLang="ko-KR" sz="3600" b="0" i="1" smtClean="0">
                            <a:latin typeface="Cambria Math" panose="02040503050406030204" pitchFamily="18" charset="0"/>
                          </a:rPr>
                        </m:ctrlPr>
                      </m:sSupPr>
                      <m:e>
                        <m:r>
                          <m:rPr>
                            <m:sty m:val="p"/>
                          </m:rPr>
                          <a:rPr lang="en-US" altLang="ko-KR" sz="3600" b="0" i="0" smtClean="0">
                            <a:latin typeface="Cambria Math" panose="02040503050406030204" pitchFamily="18" charset="0"/>
                          </a:rPr>
                          <m:t>D</m:t>
                        </m:r>
                      </m:e>
                      <m:sup>
                        <m:r>
                          <a:rPr lang="en-US" altLang="ko-KR" sz="3600" b="0" i="0" smtClean="0">
                            <a:latin typeface="Cambria Math" panose="02040503050406030204" pitchFamily="18" charset="0"/>
                          </a:rPr>
                          <m:t>0</m:t>
                        </m:r>
                      </m:sup>
                    </m:sSup>
                    <m:sSup>
                      <m:sSupPr>
                        <m:ctrlPr>
                          <a:rPr lang="en-US" altLang="ko-KR" sz="3600" b="0" i="1" smtClean="0">
                            <a:latin typeface="Cambria Math" panose="02040503050406030204" pitchFamily="18" charset="0"/>
                          </a:rPr>
                        </m:ctrlPr>
                      </m:sSupPr>
                      <m:e>
                        <m:r>
                          <m:rPr>
                            <m:sty m:val="p"/>
                          </m:rPr>
                          <a:rPr lang="en-US" altLang="ko-KR" sz="3600" b="0" i="0" smtClean="0">
                            <a:latin typeface="Cambria Math" panose="02040503050406030204" pitchFamily="18" charset="0"/>
                          </a:rPr>
                          <m:t>D</m:t>
                        </m:r>
                      </m:e>
                      <m:sup>
                        <m:r>
                          <a:rPr lang="en-US" altLang="ko-KR" sz="3600" b="0" i="0" smtClean="0">
                            <a:latin typeface="Cambria Math" panose="02040503050406030204" pitchFamily="18" charset="0"/>
                          </a:rPr>
                          <m:t>∗+</m:t>
                        </m:r>
                      </m:sup>
                    </m:sSup>
                    <m:r>
                      <a:rPr lang="en-US" altLang="ko-KR" sz="3600" b="0" i="0" smtClean="0">
                        <a:latin typeface="Cambria Math" panose="02040503050406030204" pitchFamily="18" charset="0"/>
                      </a:rPr>
                      <m:t>→3</m:t>
                    </m:r>
                    <m:r>
                      <m:rPr>
                        <m:sty m:val="p"/>
                      </m:rPr>
                      <a:rPr lang="en-US" altLang="ko-KR" sz="3600" b="0" i="0" smtClean="0">
                        <a:latin typeface="Cambria Math" panose="02040503050406030204" pitchFamily="18" charset="0"/>
                      </a:rPr>
                      <m:t>π</m:t>
                    </m:r>
                    <m:r>
                      <a:rPr lang="en-US" altLang="ko-KR" sz="3600" b="0" i="0" smtClean="0">
                        <a:latin typeface="Cambria Math" panose="02040503050406030204" pitchFamily="18" charset="0"/>
                      </a:rPr>
                      <m:t>2</m:t>
                    </m:r>
                    <m:r>
                      <m:rPr>
                        <m:sty m:val="p"/>
                      </m:rPr>
                      <a:rPr lang="en-US" altLang="ko-KR" sz="3600" b="0" i="0" smtClean="0">
                        <a:latin typeface="Cambria Math" panose="02040503050406030204" pitchFamily="18" charset="0"/>
                      </a:rPr>
                      <m:t>K</m:t>
                    </m:r>
                    <m:r>
                      <a:rPr lang="en-US" altLang="ko-KR" sz="3600" b="0" i="0" smtClean="0">
                        <a:latin typeface="Cambria Math" panose="02040503050406030204" pitchFamily="18" charset="0"/>
                      </a:rPr>
                      <m:t>)</m:t>
                    </m:r>
                  </m:oMath>
                </a14:m>
                <a:r>
                  <a:rPr lang="ko-KR" altLang="en-US" sz="3600" dirty="0"/>
                  <a:t> </a:t>
                </a:r>
                <a:r>
                  <a:rPr lang="en-US" altLang="ko-KR" sz="3600" i="0" dirty="0"/>
                  <a:t>~ 13 fb</a:t>
                </a:r>
              </a:p>
            </p:txBody>
          </p:sp>
        </mc:Choice>
        <mc:Fallback xmlns="">
          <p:sp>
            <p:nvSpPr>
              <p:cNvPr id="8" name="TextBox 7">
                <a:extLst>
                  <a:ext uri="{FF2B5EF4-FFF2-40B4-BE49-F238E27FC236}">
                    <a16:creationId xmlns:a16="http://schemas.microsoft.com/office/drawing/2014/main" id="{F4061AEF-94CF-1D8B-8168-8F57DF8E810F}"/>
                  </a:ext>
                </a:extLst>
              </p:cNvPr>
              <p:cNvSpPr txBox="1">
                <a:spLocks noRot="1" noChangeAspect="1" noMove="1" noResize="1" noEditPoints="1" noAdjustHandles="1" noChangeArrowheads="1" noChangeShapeType="1" noTextEdit="1"/>
              </p:cNvSpPr>
              <p:nvPr/>
            </p:nvSpPr>
            <p:spPr>
              <a:xfrm>
                <a:off x="1103461" y="723154"/>
                <a:ext cx="6519851" cy="646331"/>
              </a:xfrm>
              <a:prstGeom prst="rect">
                <a:avLst/>
              </a:prstGeom>
              <a:blipFill>
                <a:blip r:embed="rId4"/>
                <a:stretch>
                  <a:fillRect t="-14151" r="-1776" b="-35849"/>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190935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2F7320-6021-DFA2-DE4E-FC4DBB7103D9}"/>
              </a:ext>
            </a:extLst>
          </p:cNvPr>
          <p:cNvSpPr>
            <a:spLocks noGrp="1"/>
          </p:cNvSpPr>
          <p:nvPr>
            <p:ph type="title"/>
          </p:nvPr>
        </p:nvSpPr>
        <p:spPr/>
        <p:txBody>
          <a:bodyPr>
            <a:noAutofit/>
          </a:bodyPr>
          <a:lstStyle/>
          <a:p>
            <a:r>
              <a:rPr lang="en-US" altLang="ko-KR" sz="3600" dirty="0"/>
              <a:t>Expected # of X in Run 1 and Run 2 (Pb-Pb)</a:t>
            </a:r>
            <a:endParaRPr lang="ko-KR" altLang="en-US" sz="3600" dirty="0"/>
          </a:p>
        </p:txBody>
      </p:sp>
      <p:sp>
        <p:nvSpPr>
          <p:cNvPr id="5" name="날짜 개체 틀 4">
            <a:extLst>
              <a:ext uri="{FF2B5EF4-FFF2-40B4-BE49-F238E27FC236}">
                <a16:creationId xmlns:a16="http://schemas.microsoft.com/office/drawing/2014/main" id="{39534EAA-2E84-171C-8D42-F1FF7E839465}"/>
              </a:ext>
            </a:extLst>
          </p:cNvPr>
          <p:cNvSpPr>
            <a:spLocks noGrp="1"/>
          </p:cNvSpPr>
          <p:nvPr>
            <p:ph type="dt" sz="half" idx="10"/>
          </p:nvPr>
        </p:nvSpPr>
        <p:spPr/>
        <p:txBody>
          <a:bodyPr/>
          <a:lstStyle/>
          <a:p>
            <a:fld id="{0DBEA09B-C3FB-46C7-A061-692199C6787F}" type="datetime1">
              <a:rPr lang="ko-KR" altLang="en-US" smtClean="0"/>
              <a:t>2022-10-01</a:t>
            </a:fld>
            <a:endParaRPr lang="ko-KR" altLang="en-US"/>
          </a:p>
        </p:txBody>
      </p:sp>
      <p:sp>
        <p:nvSpPr>
          <p:cNvPr id="6" name="바닥글 개체 틀 5">
            <a:extLst>
              <a:ext uri="{FF2B5EF4-FFF2-40B4-BE49-F238E27FC236}">
                <a16:creationId xmlns:a16="http://schemas.microsoft.com/office/drawing/2014/main" id="{AB546470-3DA2-CA2F-6C2D-7184CE334ED4}"/>
              </a:ext>
            </a:extLst>
          </p:cNvPr>
          <p:cNvSpPr>
            <a:spLocks noGrp="1"/>
          </p:cNvSpPr>
          <p:nvPr>
            <p:ph type="ftr" sz="quarter" idx="11"/>
          </p:nvPr>
        </p:nvSpPr>
        <p:spPr/>
        <p:txBody>
          <a:bodyPr/>
          <a:lstStyle/>
          <a:p>
            <a:r>
              <a:rPr lang="en-US" altLang="ko-KR" dirty="0" err="1"/>
              <a:t>ExHIC</a:t>
            </a:r>
            <a:endParaRPr lang="ko-KR" altLang="en-US" dirty="0"/>
          </a:p>
        </p:txBody>
      </p:sp>
      <p:sp>
        <p:nvSpPr>
          <p:cNvPr id="7" name="슬라이드 번호 개체 틀 6">
            <a:extLst>
              <a:ext uri="{FF2B5EF4-FFF2-40B4-BE49-F238E27FC236}">
                <a16:creationId xmlns:a16="http://schemas.microsoft.com/office/drawing/2014/main" id="{A645D150-FBF2-C59E-1BB2-D2AA081A3C93}"/>
              </a:ext>
            </a:extLst>
          </p:cNvPr>
          <p:cNvSpPr>
            <a:spLocks noGrp="1"/>
          </p:cNvSpPr>
          <p:nvPr>
            <p:ph type="sldNum" sz="quarter" idx="12"/>
          </p:nvPr>
        </p:nvSpPr>
        <p:spPr/>
        <p:txBody>
          <a:bodyPr/>
          <a:lstStyle/>
          <a:p>
            <a:fld id="{D5BDAE98-EBED-4E69-BF7D-4790F83992EE}" type="slidenum">
              <a:rPr lang="ko-KR" altLang="en-US" smtClean="0"/>
              <a:t>17</a:t>
            </a:fld>
            <a:endParaRPr lang="ko-KR" altLang="en-US"/>
          </a:p>
        </p:txBody>
      </p:sp>
      <mc:AlternateContent xmlns:mc="http://schemas.openxmlformats.org/markup-compatibility/2006" xmlns:a14="http://schemas.microsoft.com/office/drawing/2010/main">
        <mc:Choice Requires="a14">
          <p:graphicFrame>
            <p:nvGraphicFramePr>
              <p:cNvPr id="3" name="표 286">
                <a:extLst>
                  <a:ext uri="{FF2B5EF4-FFF2-40B4-BE49-F238E27FC236}">
                    <a16:creationId xmlns:a16="http://schemas.microsoft.com/office/drawing/2014/main" id="{2BBB288F-4D64-CEE7-1EFF-A83D191B6ED7}"/>
                  </a:ext>
                </a:extLst>
              </p:cNvPr>
              <p:cNvGraphicFramePr>
                <a:graphicFrameLocks noGrp="1"/>
              </p:cNvGraphicFramePr>
              <p:nvPr>
                <p:extLst>
                  <p:ext uri="{D42A27DB-BD31-4B8C-83A1-F6EECF244321}">
                    <p14:modId xmlns:p14="http://schemas.microsoft.com/office/powerpoint/2010/main" val="2657228495"/>
                  </p:ext>
                </p:extLst>
              </p:nvPr>
            </p:nvGraphicFramePr>
            <p:xfrm>
              <a:off x="289977" y="2696660"/>
              <a:ext cx="8564046" cy="3771630"/>
            </p:xfrm>
            <a:graphic>
              <a:graphicData uri="http://schemas.openxmlformats.org/drawingml/2006/table">
                <a:tbl>
                  <a:tblPr firstRow="1" bandRow="1">
                    <a:tableStyleId>{5940675A-B579-460E-94D1-54222C63F5DA}</a:tableStyleId>
                  </a:tblPr>
                  <a:tblGrid>
                    <a:gridCol w="1401397">
                      <a:extLst>
                        <a:ext uri="{9D8B030D-6E8A-4147-A177-3AD203B41FA5}">
                          <a16:colId xmlns:a16="http://schemas.microsoft.com/office/drawing/2014/main" val="1756627275"/>
                        </a:ext>
                      </a:extLst>
                    </a:gridCol>
                    <a:gridCol w="1892424">
                      <a:extLst>
                        <a:ext uri="{9D8B030D-6E8A-4147-A177-3AD203B41FA5}">
                          <a16:colId xmlns:a16="http://schemas.microsoft.com/office/drawing/2014/main" val="3019368343"/>
                        </a:ext>
                      </a:extLst>
                    </a:gridCol>
                    <a:gridCol w="2311905">
                      <a:extLst>
                        <a:ext uri="{9D8B030D-6E8A-4147-A177-3AD203B41FA5}">
                          <a16:colId xmlns:a16="http://schemas.microsoft.com/office/drawing/2014/main" val="25280879"/>
                        </a:ext>
                      </a:extLst>
                    </a:gridCol>
                    <a:gridCol w="2958320">
                      <a:extLst>
                        <a:ext uri="{9D8B030D-6E8A-4147-A177-3AD203B41FA5}">
                          <a16:colId xmlns:a16="http://schemas.microsoft.com/office/drawing/2014/main" val="2522545027"/>
                        </a:ext>
                      </a:extLst>
                    </a:gridCol>
                  </a:tblGrid>
                  <a:tr h="754326">
                    <a:tc>
                      <a:txBody>
                        <a:bodyPr/>
                        <a:lstStyle/>
                        <a:p>
                          <a:pPr algn="ctr" latinLnBrk="1"/>
                          <a:r>
                            <a:rPr lang="en-US" altLang="ko-KR" sz="2000" dirty="0"/>
                            <a:t>Experiment</a:t>
                          </a:r>
                          <a:endParaRPr lang="ko-KR" altLang="en-US" sz="2000" dirty="0"/>
                        </a:p>
                      </a:txBody>
                      <a:tcPr anchor="ctr"/>
                    </a:tc>
                    <a:tc>
                      <a:txBody>
                        <a:bodyPr/>
                        <a:lstStyle/>
                        <a:p>
                          <a:pPr algn="ctr" latinLnBrk="1"/>
                          <a:r>
                            <a:rPr lang="en-US" altLang="ko-KR" sz="2000" dirty="0"/>
                            <a:t>Pb-Pb </a:t>
                          </a:r>
                          <a14:m>
                            <m:oMath xmlns:m="http://schemas.openxmlformats.org/officeDocument/2006/math">
                              <m:sSub>
                                <m:sSubPr>
                                  <m:ctrlPr>
                                    <a:rPr lang="en-US" altLang="ko-KR" sz="2000" b="0" i="1" smtClean="0">
                                      <a:latin typeface="Cambria Math" panose="02040503050406030204" pitchFamily="18" charset="0"/>
                                      <a:ea typeface="Cambria Math" panose="02040503050406030204" pitchFamily="18" charset="0"/>
                                    </a:rPr>
                                  </m:ctrlPr>
                                </m:sSubPr>
                                <m:e>
                                  <m:r>
                                    <a:rPr lang="en-US" altLang="ko-KR" sz="2000" i="1" smtClean="0">
                                      <a:latin typeface="Cambria Math" panose="02040503050406030204" pitchFamily="18" charset="0"/>
                                      <a:ea typeface="Cambria Math" panose="02040503050406030204" pitchFamily="18" charset="0"/>
                                    </a:rPr>
                                    <m:t>ℒ</m:t>
                                  </m:r>
                                </m:e>
                                <m:sub>
                                  <m:r>
                                    <m:rPr>
                                      <m:sty m:val="p"/>
                                    </m:rPr>
                                    <a:rPr lang="en-US" altLang="ko-KR" sz="2000" b="0" i="0" smtClean="0">
                                      <a:latin typeface="Cambria Math" panose="02040503050406030204" pitchFamily="18" charset="0"/>
                                      <a:ea typeface="Cambria Math" panose="02040503050406030204" pitchFamily="18" charset="0"/>
                                    </a:rPr>
                                    <m:t>int</m:t>
                                  </m:r>
                                </m:sub>
                              </m:sSub>
                            </m:oMath>
                          </a14:m>
                          <a:endParaRPr lang="ko-KR" altLang="en-US" sz="2000"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X</m:t>
                                </m:r>
                                <m: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Sup>
                                  <m:sSupPr>
                                    <m:ctrlP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sSupPr>
                                  <m:e>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π</m:t>
                                    </m:r>
                                  </m:e>
                                  <m:sup>
                                    <m: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up>
                                </m:sSup>
                                <m:sSup>
                                  <m:sSupPr>
                                    <m:ctrlP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sSupPr>
                                  <m:e>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π</m:t>
                                    </m:r>
                                  </m:e>
                                  <m:sup>
                                    <m: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up>
                                </m:sSup>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J</m:t>
                                </m:r>
                                <m: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ψ</m:t>
                                </m:r>
                              </m:oMath>
                            </m:oMathPara>
                          </a14:m>
                          <a:endParaRPr lang="en-US" altLang="ko-KR" sz="2000" i="1" dirty="0"/>
                        </a:p>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000" i="0" dirty="0"/>
                            <a:t># of X</a:t>
                          </a:r>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X</m:t>
                              </m:r>
                              <m: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Sup>
                                <m:sSupPr>
                                  <m:ctrlP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D</m:t>
                                  </m:r>
                                </m:e>
                                <m:sup>
                                  <m: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∗0</m:t>
                                  </m:r>
                                </m:sup>
                              </m:sSup>
                              <m:sSup>
                                <m:sSupPr>
                                  <m:ctrlP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acc>
                                    <m:accPr>
                                      <m:chr m:val="̅"/>
                                      <m:ctrlP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accPr>
                                    <m:e>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D</m:t>
                                      </m:r>
                                    </m:e>
                                  </m:acc>
                                </m:e>
                                <m:sup>
                                  <m: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0</m:t>
                                  </m:r>
                                </m:sup>
                              </m:sSup>
                            </m:oMath>
                          </a14:m>
                          <a:r>
                            <a:rPr lang="en-US" altLang="ko-KR" sz="2000" i="0" dirty="0"/>
                            <a:t>(</a:t>
                          </a:r>
                          <a14:m>
                            <m:oMath xmlns:m="http://schemas.openxmlformats.org/officeDocument/2006/math">
                              <m:r>
                                <m:rPr>
                                  <m:sty m:val="p"/>
                                </m:rPr>
                                <a:rPr lang="en-US" altLang="ko-KR" sz="2000" smtClean="0">
                                  <a:latin typeface="Cambria Math" panose="02040503050406030204" pitchFamily="18" charset="0"/>
                                </a:rPr>
                                <m:t>γ</m:t>
                              </m:r>
                              <m:d>
                                <m:dPr>
                                  <m:ctrlPr>
                                    <a:rPr lang="en-US" altLang="ko-KR" sz="2000" i="1">
                                      <a:latin typeface="Cambria Math" panose="02040503050406030204" pitchFamily="18" charset="0"/>
                                    </a:rPr>
                                  </m:ctrlPr>
                                </m:dPr>
                                <m:e>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π</m:t>
                                      </m:r>
                                    </m:e>
                                    <m:sup>
                                      <m:r>
                                        <a:rPr lang="en-US" altLang="ko-KR" sz="2000">
                                          <a:latin typeface="Cambria Math" panose="02040503050406030204" pitchFamily="18" charset="0"/>
                                        </a:rPr>
                                        <m:t>0</m:t>
                                      </m:r>
                                    </m:sup>
                                  </m:sSup>
                                </m:e>
                              </m:d>
                              <m:r>
                                <m:rPr>
                                  <m:sty m:val="p"/>
                                </m:rPr>
                                <a:rPr lang="en-US" altLang="ko-KR" sz="2000">
                                  <a:latin typeface="Cambria Math" panose="02040503050406030204" pitchFamily="18" charset="0"/>
                                </a:rPr>
                                <m:t>KπKπ</m:t>
                              </m:r>
                            </m:oMath>
                          </a14:m>
                          <a:r>
                            <a:rPr lang="en-US" altLang="ko-KR" sz="2000" i="0" dirty="0"/>
                            <a:t>)</a:t>
                          </a:r>
                        </a:p>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000" i="0" dirty="0"/>
                            <a:t># of X</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94923559"/>
                      </a:ext>
                    </a:extLst>
                  </a:tr>
                  <a:tr h="754326">
                    <a:tc>
                      <a:txBody>
                        <a:bodyPr/>
                        <a:lstStyle/>
                        <a:p>
                          <a:pPr algn="ctr" latinLnBrk="1"/>
                          <a:r>
                            <a:rPr lang="en-US" altLang="ko-KR" sz="2000" dirty="0"/>
                            <a:t>ALICE</a:t>
                          </a:r>
                          <a:endParaRPr lang="ko-KR" altLang="en-US" sz="2000" dirty="0"/>
                        </a:p>
                      </a:txBody>
                      <a:tcPr anchor="ctr"/>
                    </a:tc>
                    <a:tc>
                      <a:txBody>
                        <a:bodyPr/>
                        <a:lstStyle/>
                        <a:p>
                          <a:pPr algn="ctr" latinLnBrk="1"/>
                          <a:r>
                            <a:rPr lang="en-US" altLang="ko-KR" sz="2000" i="0" dirty="0"/>
                            <a:t>~1.5</a:t>
                          </a:r>
                          <a14:m>
                            <m:oMath xmlns:m="http://schemas.openxmlformats.org/officeDocument/2006/math">
                              <m:sSup>
                                <m:sSupPr>
                                  <m:ctrlPr>
                                    <a:rPr lang="en-US" altLang="ko-KR" sz="2000" b="0" i="1" smtClean="0">
                                      <a:latin typeface="Cambria Math" panose="02040503050406030204" pitchFamily="18" charset="0"/>
                                    </a:rPr>
                                  </m:ctrlPr>
                                </m:sSupPr>
                                <m:e>
                                  <m:r>
                                    <a:rPr lang="en-US" altLang="ko-KR" sz="2000" b="0" i="0" smtClean="0">
                                      <a:latin typeface="Cambria Math" panose="02040503050406030204" pitchFamily="18" charset="0"/>
                                    </a:rPr>
                                    <m:t> </m:t>
                                  </m:r>
                                  <m:r>
                                    <m:rPr>
                                      <m:sty m:val="p"/>
                                    </m:rPr>
                                    <a:rPr lang="en-US" altLang="ko-KR" sz="2000" b="0" i="0" smtClean="0">
                                      <a:latin typeface="Cambria Math" panose="02040503050406030204" pitchFamily="18" charset="0"/>
                                    </a:rPr>
                                    <m:t>nb</m:t>
                                  </m:r>
                                </m:e>
                                <m:sup>
                                  <m:r>
                                    <a:rPr lang="en-US" altLang="ko-KR" sz="2000" b="0" i="1" smtClean="0">
                                      <a:latin typeface="Cambria Math" panose="02040503050406030204" pitchFamily="18" charset="0"/>
                                    </a:rPr>
                                    <m:t>−1</m:t>
                                  </m:r>
                                </m:sup>
                              </m:sSup>
                            </m:oMath>
                          </a14:m>
                          <a:endParaRPr lang="en-US" altLang="ko-KR" sz="2000" i="0" dirty="0"/>
                        </a:p>
                      </a:txBody>
                      <a:tcPr anchor="ctr">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t>~84000</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t>~15000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3643392"/>
                      </a:ext>
                    </a:extLst>
                  </a:tr>
                  <a:tr h="754326">
                    <a:tc>
                      <a:txBody>
                        <a:bodyPr/>
                        <a:lstStyle/>
                        <a:p>
                          <a:pPr algn="ctr" latinLnBrk="1"/>
                          <a:r>
                            <a:rPr lang="en-US" altLang="ko-KR" sz="2000" dirty="0"/>
                            <a:t>ATLAS</a:t>
                          </a:r>
                          <a:endParaRPr lang="ko-KR" altLang="en-US" sz="2000" dirty="0"/>
                        </a:p>
                      </a:txBody>
                      <a:tcPr anchor="ctr"/>
                    </a:tc>
                    <a:tc>
                      <a:txBody>
                        <a:bodyPr/>
                        <a:lstStyle/>
                        <a:p>
                          <a:pPr algn="ctr" latinLnBrk="1"/>
                          <a:r>
                            <a:rPr lang="en-US" altLang="ko-KR" sz="2000" dirty="0"/>
                            <a:t>~3 </a:t>
                          </a:r>
                          <a14:m>
                            <m:oMath xmlns:m="http://schemas.openxmlformats.org/officeDocument/2006/math">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nb</m:t>
                                  </m:r>
                                </m:e>
                                <m:sup>
                                  <m:r>
                                    <a:rPr lang="en-US" altLang="ko-KR" sz="2000" b="0" i="1" smtClean="0">
                                      <a:latin typeface="Cambria Math" panose="02040503050406030204" pitchFamily="18" charset="0"/>
                                    </a:rPr>
                                    <m:t>−1</m:t>
                                  </m:r>
                                </m:sup>
                              </m:sSup>
                            </m:oMath>
                          </a14:m>
                          <a:endParaRPr lang="ko-KR" altLang="en-US" sz="2000" i="0" dirty="0"/>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~170000</m:t>
                                </m:r>
                              </m:oMath>
                            </m:oMathPara>
                          </a14:m>
                          <a:endParaRPr lang="ko-KR" altLang="en-US" sz="20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000" dirty="0"/>
                            <a:t>~</a:t>
                          </a:r>
                          <a14:m>
                            <m:oMath xmlns:m="http://schemas.openxmlformats.org/officeDocument/2006/math">
                              <m:r>
                                <a:rPr lang="en-US" altLang="ko-KR" sz="2000" b="0" i="1" smtClean="0">
                                  <a:latin typeface="Cambria Math" panose="02040503050406030204" pitchFamily="18" charset="0"/>
                                </a:rPr>
                                <m:t>30000</m:t>
                              </m:r>
                            </m:oMath>
                          </a14:m>
                          <a:endParaRPr lang="ko-KR" altLang="en-US" sz="2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65290346"/>
                      </a:ext>
                    </a:extLst>
                  </a:tr>
                  <a:tr h="754326">
                    <a:tc>
                      <a:txBody>
                        <a:bodyPr/>
                        <a:lstStyle/>
                        <a:p>
                          <a:pPr algn="ctr" latinLnBrk="1"/>
                          <a:r>
                            <a:rPr lang="en-US" altLang="ko-KR" sz="2000" dirty="0"/>
                            <a:t>CMS</a:t>
                          </a:r>
                          <a:endParaRPr lang="ko-KR" altLang="en-US" sz="2000" dirty="0"/>
                        </a:p>
                      </a:txBody>
                      <a:tcPr anchor="ctr"/>
                    </a:tc>
                    <a:tc>
                      <a:txBody>
                        <a:bodyPr/>
                        <a:lstStyle/>
                        <a:p>
                          <a:pPr algn="ctr" latinLnBrk="1"/>
                          <a:r>
                            <a:rPr lang="en-US" altLang="ko-KR" sz="2000" dirty="0"/>
                            <a:t>~3 </a:t>
                          </a:r>
                          <a14:m>
                            <m:oMath xmlns:m="http://schemas.openxmlformats.org/officeDocument/2006/math">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nb</m:t>
                                  </m:r>
                                </m:e>
                                <m:sup>
                                  <m:r>
                                    <a:rPr lang="en-US" altLang="ko-KR" sz="2000" b="0" i="1" smtClean="0">
                                      <a:latin typeface="Cambria Math" panose="02040503050406030204" pitchFamily="18" charset="0"/>
                                    </a:rPr>
                                    <m:t>−1</m:t>
                                  </m:r>
                                </m:sup>
                              </m:sSup>
                            </m:oMath>
                          </a14:m>
                          <a:endParaRPr lang="ko-KR" altLang="en-US" sz="2000" i="0"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~170000</m:t>
                                </m:r>
                              </m:oMath>
                            </m:oMathPara>
                          </a14:m>
                          <a:endParaRPr lang="ko-KR" altLang="en-US" sz="2000" dirty="0"/>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000" dirty="0"/>
                            <a:t>~</a:t>
                          </a:r>
                          <a14:m>
                            <m:oMath xmlns:m="http://schemas.openxmlformats.org/officeDocument/2006/math">
                              <m:r>
                                <a:rPr lang="en-US" altLang="ko-KR" sz="2000" b="0" i="1" smtClean="0">
                                  <a:latin typeface="Cambria Math" panose="02040503050406030204" pitchFamily="18" charset="0"/>
                                </a:rPr>
                                <m:t>30000</m:t>
                              </m:r>
                            </m:oMath>
                          </a14:m>
                          <a:endParaRPr lang="ko-KR" altLang="en-US" sz="2000" dirty="0"/>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1496507"/>
                      </a:ext>
                    </a:extLst>
                  </a:tr>
                  <a:tr h="754326">
                    <a:tc>
                      <a:txBody>
                        <a:bodyPr/>
                        <a:lstStyle/>
                        <a:p>
                          <a:pPr algn="ctr" latinLnBrk="1"/>
                          <a:r>
                            <a:rPr lang="en-US" altLang="ko-KR" sz="2000" dirty="0" err="1"/>
                            <a:t>LHCb</a:t>
                          </a:r>
                          <a:endParaRPr lang="ko-KR" altLang="en-US" sz="2000" dirty="0"/>
                        </a:p>
                      </a:txBody>
                      <a:tcPr anchor="ctr"/>
                    </a:tc>
                    <a:tc>
                      <a:txBody>
                        <a:bodyPr/>
                        <a:lstStyle/>
                        <a:p>
                          <a:pPr algn="ctr" latinLnBrk="1"/>
                          <a:r>
                            <a:rPr lang="en-US" altLang="ko-KR" sz="2000" dirty="0"/>
                            <a:t>~ 0.2 </a:t>
                          </a:r>
                          <a14:m>
                            <m:oMath xmlns:m="http://schemas.openxmlformats.org/officeDocument/2006/math">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nb</m:t>
                                  </m:r>
                                </m:e>
                                <m:sup>
                                  <m:r>
                                    <a:rPr lang="en-US" altLang="ko-KR" sz="2000" b="0" i="1" smtClean="0">
                                      <a:latin typeface="Cambria Math" panose="02040503050406030204" pitchFamily="18" charset="0"/>
                                    </a:rPr>
                                    <m:t>−1</m:t>
                                  </m:r>
                                </m:sup>
                              </m:sSup>
                            </m:oMath>
                          </a14:m>
                          <a:endParaRPr lang="ko-KR" altLang="en-US" sz="2000"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~11000</m:t>
                                </m:r>
                              </m:oMath>
                            </m:oMathPara>
                          </a14:m>
                          <a:endParaRPr lang="ko-KR" altLang="en-US" sz="2000" dirty="0"/>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000" dirty="0"/>
                            <a:t>~</a:t>
                          </a:r>
                          <a14:m>
                            <m:oMath xmlns:m="http://schemas.openxmlformats.org/officeDocument/2006/math">
                              <m:r>
                                <a:rPr lang="en-US" altLang="ko-KR" sz="2000" b="0" i="1" smtClean="0">
                                  <a:latin typeface="Cambria Math" panose="02040503050406030204" pitchFamily="18" charset="0"/>
                                </a:rPr>
                                <m:t>2000</m:t>
                              </m:r>
                            </m:oMath>
                          </a14:m>
                          <a:endParaRPr lang="ko-KR" altLang="en-US" sz="2000" dirty="0"/>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52786540"/>
                      </a:ext>
                    </a:extLst>
                  </a:tr>
                </a:tbl>
              </a:graphicData>
            </a:graphic>
          </p:graphicFrame>
        </mc:Choice>
        <mc:Fallback xmlns="">
          <p:graphicFrame>
            <p:nvGraphicFramePr>
              <p:cNvPr id="3" name="표 286">
                <a:extLst>
                  <a:ext uri="{FF2B5EF4-FFF2-40B4-BE49-F238E27FC236}">
                    <a16:creationId xmlns:a16="http://schemas.microsoft.com/office/drawing/2014/main" id="{2BBB288F-4D64-CEE7-1EFF-A83D191B6ED7}"/>
                  </a:ext>
                </a:extLst>
              </p:cNvPr>
              <p:cNvGraphicFramePr>
                <a:graphicFrameLocks noGrp="1"/>
              </p:cNvGraphicFramePr>
              <p:nvPr>
                <p:extLst>
                  <p:ext uri="{D42A27DB-BD31-4B8C-83A1-F6EECF244321}">
                    <p14:modId xmlns:p14="http://schemas.microsoft.com/office/powerpoint/2010/main" val="2657228495"/>
                  </p:ext>
                </p:extLst>
              </p:nvPr>
            </p:nvGraphicFramePr>
            <p:xfrm>
              <a:off x="289977" y="2696660"/>
              <a:ext cx="8564046" cy="3771630"/>
            </p:xfrm>
            <a:graphic>
              <a:graphicData uri="http://schemas.openxmlformats.org/drawingml/2006/table">
                <a:tbl>
                  <a:tblPr firstRow="1" bandRow="1">
                    <a:tableStyleId>{5940675A-B579-460E-94D1-54222C63F5DA}</a:tableStyleId>
                  </a:tblPr>
                  <a:tblGrid>
                    <a:gridCol w="1401397">
                      <a:extLst>
                        <a:ext uri="{9D8B030D-6E8A-4147-A177-3AD203B41FA5}">
                          <a16:colId xmlns:a16="http://schemas.microsoft.com/office/drawing/2014/main" val="1756627275"/>
                        </a:ext>
                      </a:extLst>
                    </a:gridCol>
                    <a:gridCol w="1892424">
                      <a:extLst>
                        <a:ext uri="{9D8B030D-6E8A-4147-A177-3AD203B41FA5}">
                          <a16:colId xmlns:a16="http://schemas.microsoft.com/office/drawing/2014/main" val="3019368343"/>
                        </a:ext>
                      </a:extLst>
                    </a:gridCol>
                    <a:gridCol w="2311905">
                      <a:extLst>
                        <a:ext uri="{9D8B030D-6E8A-4147-A177-3AD203B41FA5}">
                          <a16:colId xmlns:a16="http://schemas.microsoft.com/office/drawing/2014/main" val="25280879"/>
                        </a:ext>
                      </a:extLst>
                    </a:gridCol>
                    <a:gridCol w="2958320">
                      <a:extLst>
                        <a:ext uri="{9D8B030D-6E8A-4147-A177-3AD203B41FA5}">
                          <a16:colId xmlns:a16="http://schemas.microsoft.com/office/drawing/2014/main" val="2522545027"/>
                        </a:ext>
                      </a:extLst>
                    </a:gridCol>
                  </a:tblGrid>
                  <a:tr h="754326">
                    <a:tc>
                      <a:txBody>
                        <a:bodyPr/>
                        <a:lstStyle/>
                        <a:p>
                          <a:pPr algn="ctr" latinLnBrk="1"/>
                          <a:r>
                            <a:rPr lang="en-US" altLang="ko-KR" sz="2000" dirty="0"/>
                            <a:t>Experiment</a:t>
                          </a:r>
                          <a:endParaRPr lang="ko-KR" altLang="en-US" sz="2000" dirty="0"/>
                        </a:p>
                      </a:txBody>
                      <a:tcPr anchor="ctr"/>
                    </a:tc>
                    <a:tc>
                      <a:txBody>
                        <a:bodyPr/>
                        <a:lstStyle/>
                        <a:p>
                          <a:endParaRPr lang="ko-KR"/>
                        </a:p>
                      </a:txBody>
                      <a:tcPr anchor="ctr">
                        <a:blipFill>
                          <a:blip r:embed="rId3"/>
                          <a:stretch>
                            <a:fillRect l="-74277" t="-806" r="-278778" b="-401613"/>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3"/>
                          <a:stretch>
                            <a:fillRect l="-143008" t="-806" r="-128760" b="-401613"/>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3"/>
                          <a:stretch>
                            <a:fillRect l="-189506" t="-806" r="-412" b="-401613"/>
                          </a:stretch>
                        </a:blipFill>
                      </a:tcPr>
                    </a:tc>
                    <a:extLst>
                      <a:ext uri="{0D108BD9-81ED-4DB2-BD59-A6C34878D82A}">
                        <a16:rowId xmlns:a16="http://schemas.microsoft.com/office/drawing/2014/main" val="2094923559"/>
                      </a:ext>
                    </a:extLst>
                  </a:tr>
                  <a:tr h="754326">
                    <a:tc>
                      <a:txBody>
                        <a:bodyPr/>
                        <a:lstStyle/>
                        <a:p>
                          <a:pPr algn="ctr" latinLnBrk="1"/>
                          <a:r>
                            <a:rPr lang="en-US" altLang="ko-KR" sz="2000" dirty="0"/>
                            <a:t>ALICE</a:t>
                          </a:r>
                          <a:endParaRPr lang="ko-KR" altLang="en-US" sz="2000" dirty="0"/>
                        </a:p>
                      </a:txBody>
                      <a:tcPr anchor="ctr"/>
                    </a:tc>
                    <a:tc>
                      <a:txBody>
                        <a:bodyPr/>
                        <a:lstStyle/>
                        <a:p>
                          <a:endParaRPr lang="ko-KR"/>
                        </a:p>
                      </a:txBody>
                      <a:tcPr anchor="ctr">
                        <a:lnB w="12700" cap="flat" cmpd="sng" algn="ctr">
                          <a:solidFill>
                            <a:schemeClr val="tx1"/>
                          </a:solidFill>
                          <a:prstDash val="solid"/>
                          <a:round/>
                          <a:headEnd type="none" w="med" len="med"/>
                          <a:tailEnd type="none" w="med" len="med"/>
                        </a:lnB>
                        <a:blipFill>
                          <a:blip r:embed="rId3"/>
                          <a:stretch>
                            <a:fillRect l="-74277" t="-100806" r="-278778" b="-301613"/>
                          </a:stretch>
                        </a:blipFill>
                      </a:tcPr>
                    </a:tc>
                    <a:tc>
                      <a:txBody>
                        <a:bodyPr/>
                        <a:lstStyle/>
                        <a:p>
                          <a:pPr algn="ctr" latinLnBrk="1"/>
                          <a:r>
                            <a:rPr lang="en-US" altLang="ko-KR" sz="2000" dirty="0"/>
                            <a:t>~84000</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t>~15000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3643392"/>
                      </a:ext>
                    </a:extLst>
                  </a:tr>
                  <a:tr h="754326">
                    <a:tc>
                      <a:txBody>
                        <a:bodyPr/>
                        <a:lstStyle/>
                        <a:p>
                          <a:pPr algn="ctr" latinLnBrk="1"/>
                          <a:r>
                            <a:rPr lang="en-US" altLang="ko-KR" sz="2000" dirty="0"/>
                            <a:t>ATLAS</a:t>
                          </a:r>
                          <a:endParaRPr lang="ko-KR" altLang="en-US" sz="2000" dirty="0"/>
                        </a:p>
                      </a:txBody>
                      <a:tcPr anchor="ctr"/>
                    </a:tc>
                    <a:tc>
                      <a:txBody>
                        <a:bodyPr/>
                        <a:lstStyle/>
                        <a:p>
                          <a:endParaRPr lang="ko-KR"/>
                        </a:p>
                      </a:txBody>
                      <a:tcPr anchor="ctr">
                        <a:lnT w="12700" cap="flat" cmpd="sng" algn="ctr">
                          <a:solidFill>
                            <a:schemeClr val="tx1"/>
                          </a:solidFill>
                          <a:prstDash val="solid"/>
                          <a:round/>
                          <a:headEnd type="none" w="med" len="med"/>
                          <a:tailEnd type="none" w="med" len="med"/>
                        </a:lnT>
                        <a:blipFill>
                          <a:blip r:embed="rId3"/>
                          <a:stretch>
                            <a:fillRect l="-74277" t="-200806" r="-278778" b="-201613"/>
                          </a:stretch>
                        </a:blipFill>
                      </a:tcPr>
                    </a:tc>
                    <a:tc>
                      <a:txBody>
                        <a:bodyPr/>
                        <a:lstStyle/>
                        <a:p>
                          <a:endParaRPr lang="ko-K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3"/>
                          <a:stretch>
                            <a:fillRect l="-143008" t="-200806" r="-128760" b="-201613"/>
                          </a:stretch>
                        </a:blipFill>
                      </a:tcPr>
                    </a:tc>
                    <a:tc>
                      <a:txBody>
                        <a:bodyPr/>
                        <a:lstStyle/>
                        <a:p>
                          <a:endParaRPr lang="ko-K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blipFill>
                          <a:blip r:embed="rId3"/>
                          <a:stretch>
                            <a:fillRect l="-189506" t="-200806" r="-412" b="-201613"/>
                          </a:stretch>
                        </a:blipFill>
                      </a:tcPr>
                    </a:tc>
                    <a:extLst>
                      <a:ext uri="{0D108BD9-81ED-4DB2-BD59-A6C34878D82A}">
                        <a16:rowId xmlns:a16="http://schemas.microsoft.com/office/drawing/2014/main" val="3065290346"/>
                      </a:ext>
                    </a:extLst>
                  </a:tr>
                  <a:tr h="754326">
                    <a:tc>
                      <a:txBody>
                        <a:bodyPr/>
                        <a:lstStyle/>
                        <a:p>
                          <a:pPr algn="ctr" latinLnBrk="1"/>
                          <a:r>
                            <a:rPr lang="en-US" altLang="ko-KR" sz="2000" dirty="0"/>
                            <a:t>CMS</a:t>
                          </a:r>
                          <a:endParaRPr lang="ko-KR" altLang="en-US" sz="2000" dirty="0"/>
                        </a:p>
                      </a:txBody>
                      <a:tcPr anchor="ctr"/>
                    </a:tc>
                    <a:tc>
                      <a:txBody>
                        <a:bodyPr/>
                        <a:lstStyle/>
                        <a:p>
                          <a:endParaRPr lang="ko-KR"/>
                        </a:p>
                      </a:txBody>
                      <a:tcPr anchor="ctr">
                        <a:blipFill>
                          <a:blip r:embed="rId3"/>
                          <a:stretch>
                            <a:fillRect l="-74277" t="-300806" r="-278778" b="-101613"/>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3"/>
                          <a:stretch>
                            <a:fillRect l="-143008" t="-300806" r="-128760" b="-101613"/>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3"/>
                          <a:stretch>
                            <a:fillRect l="-189506" t="-300806" r="-412" b="-101613"/>
                          </a:stretch>
                        </a:blipFill>
                      </a:tcPr>
                    </a:tc>
                    <a:extLst>
                      <a:ext uri="{0D108BD9-81ED-4DB2-BD59-A6C34878D82A}">
                        <a16:rowId xmlns:a16="http://schemas.microsoft.com/office/drawing/2014/main" val="301496507"/>
                      </a:ext>
                    </a:extLst>
                  </a:tr>
                  <a:tr h="754326">
                    <a:tc>
                      <a:txBody>
                        <a:bodyPr/>
                        <a:lstStyle/>
                        <a:p>
                          <a:pPr algn="ctr" latinLnBrk="1"/>
                          <a:r>
                            <a:rPr lang="en-US" altLang="ko-KR" sz="2000" dirty="0" err="1"/>
                            <a:t>LHCb</a:t>
                          </a:r>
                          <a:endParaRPr lang="ko-KR" altLang="en-US" sz="2000" dirty="0"/>
                        </a:p>
                      </a:txBody>
                      <a:tcPr anchor="ctr"/>
                    </a:tc>
                    <a:tc>
                      <a:txBody>
                        <a:bodyPr/>
                        <a:lstStyle/>
                        <a:p>
                          <a:endParaRPr lang="ko-KR"/>
                        </a:p>
                      </a:txBody>
                      <a:tcPr anchor="ctr">
                        <a:blipFill>
                          <a:blip r:embed="rId3"/>
                          <a:stretch>
                            <a:fillRect l="-74277" t="-400806" r="-278778" b="-1613"/>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3"/>
                          <a:stretch>
                            <a:fillRect l="-143008" t="-400806" r="-128760" b="-1613"/>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3"/>
                          <a:stretch>
                            <a:fillRect l="-189506" t="-400806" r="-412" b="-1613"/>
                          </a:stretch>
                        </a:blipFill>
                      </a:tcPr>
                    </a:tc>
                    <a:extLst>
                      <a:ext uri="{0D108BD9-81ED-4DB2-BD59-A6C34878D82A}">
                        <a16:rowId xmlns:a16="http://schemas.microsoft.com/office/drawing/2014/main" val="3952786540"/>
                      </a:ext>
                    </a:extLst>
                  </a:tr>
                </a:tbl>
              </a:graphicData>
            </a:graphic>
          </p:graphicFrame>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3E25DB-62BB-DA5E-40D3-13FDB4527367}"/>
                  </a:ext>
                </a:extLst>
              </p:cNvPr>
              <p:cNvSpPr txBox="1"/>
              <p:nvPr/>
            </p:nvSpPr>
            <p:spPr>
              <a:xfrm>
                <a:off x="-196841" y="773403"/>
                <a:ext cx="9839604" cy="494559"/>
              </a:xfrm>
              <a:prstGeom prst="rect">
                <a:avLst/>
              </a:prstGeom>
              <a:noFill/>
            </p:spPr>
            <p:txBody>
              <a:bodyPr wrap="square">
                <a:spAutoFit/>
              </a:bodyPr>
              <a:lstStyle/>
              <a:p>
                <a:pPr lvl="0" algn="ctr" defTabSz="914400" latinLnBrk="1">
                  <a:defRPr/>
                </a:pPr>
                <a14:m>
                  <m:oMathPara xmlns:m="http://schemas.openxmlformats.org/officeDocument/2006/math">
                    <m:oMathParaPr>
                      <m:jc m:val="centerGroup"/>
                    </m:oMathParaPr>
                    <m:oMath xmlns:m="http://schemas.openxmlformats.org/officeDocument/2006/math">
                      <m:sSub>
                        <m:sSubPr>
                          <m:ctrlPr>
                            <a:rPr kumimoji="0" lang="en-US" altLang="ko-KR" sz="24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altLang="ko-KR" sz="2400" b="0" i="1" u="none" strike="noStrike" kern="1200" cap="none" spc="0" normalizeH="0" baseline="0" noProof="0" smtClean="0">
                              <a:ln>
                                <a:noFill/>
                              </a:ln>
                              <a:solidFill>
                                <a:schemeClr val="tx1"/>
                              </a:solidFill>
                              <a:effectLst/>
                              <a:uLnTx/>
                              <a:uFillTx/>
                              <a:latin typeface="Cambria Math" panose="02040503050406030204" pitchFamily="18" charset="0"/>
                            </a:rPr>
                            <m:t>𝜎</m:t>
                          </m:r>
                        </m:e>
                        <m:sub>
                          <m:r>
                            <m:rPr>
                              <m:sty m:val="p"/>
                            </m:rPr>
                            <a:rPr kumimoji="0" lang="en-US" altLang="ko-KR" sz="2400" b="0" i="0" u="none" strike="noStrike" kern="1200" cap="none" spc="0" normalizeH="0" baseline="0" noProof="0" smtClean="0">
                              <a:ln>
                                <a:noFill/>
                              </a:ln>
                              <a:solidFill>
                                <a:schemeClr val="tx1"/>
                              </a:solidFill>
                              <a:effectLst/>
                              <a:uLnTx/>
                              <a:uFillTx/>
                              <a:latin typeface="Cambria Math" panose="02040503050406030204" pitchFamily="18" charset="0"/>
                            </a:rPr>
                            <m:t>PbPb</m:t>
                          </m:r>
                        </m:sub>
                      </m:sSub>
                      <m:d>
                        <m:dPr>
                          <m:ctrlPr>
                            <a:rPr kumimoji="0" lang="en-US" altLang="ko-KR" sz="2400" b="0" i="1" u="none" strike="noStrike" kern="1200" cap="none" spc="0" normalizeH="0" baseline="0" noProof="0" smtClean="0">
                              <a:ln>
                                <a:noFill/>
                              </a:ln>
                              <a:solidFill>
                                <a:schemeClr val="tx1"/>
                              </a:solidFill>
                              <a:effectLst/>
                              <a:uLnTx/>
                              <a:uFillTx/>
                              <a:latin typeface="Cambria Math" panose="02040503050406030204" pitchFamily="18" charset="0"/>
                            </a:rPr>
                          </m:ctrlPr>
                        </m:dPr>
                        <m:e>
                          <m:r>
                            <a:rPr kumimoji="0" lang="en-US" altLang="ko-KR" sz="2400" b="0" i="1" u="none" strike="noStrike" kern="1200" cap="none" spc="0" normalizeH="0" baseline="0" noProof="0" smtClean="0">
                              <a:ln>
                                <a:noFill/>
                              </a:ln>
                              <a:solidFill>
                                <a:schemeClr val="tx1"/>
                              </a:solidFill>
                              <a:effectLst/>
                              <a:uLnTx/>
                              <a:uFillTx/>
                              <a:latin typeface="Cambria Math" panose="02040503050406030204" pitchFamily="18" charset="0"/>
                            </a:rPr>
                            <m:t>0−10%</m:t>
                          </m:r>
                        </m:e>
                      </m:d>
                      <m:r>
                        <a:rPr kumimoji="0" lang="en-US" altLang="ko-KR" sz="2400" b="0" i="1" u="none" strike="noStrike" kern="1200" cap="none" spc="0" normalizeH="0" baseline="0" noProof="0" smtClean="0">
                          <a:ln>
                            <a:noFill/>
                          </a:ln>
                          <a:solidFill>
                            <a:schemeClr val="tx1"/>
                          </a:solidFill>
                          <a:effectLst/>
                          <a:uLnTx/>
                          <a:uFillTx/>
                          <a:latin typeface="Cambria Math" panose="02040503050406030204" pitchFamily="18" charset="0"/>
                        </a:rPr>
                        <m:t>~</m:t>
                      </m:r>
                      <m:sSub>
                        <m:sSubPr>
                          <m:ctrlPr>
                            <a:rPr kumimoji="0" lang="en-US" altLang="ko-KR" sz="24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m:rPr>
                              <m:sty m:val="p"/>
                            </m:rPr>
                            <a:rPr kumimoji="0" lang="en-US" altLang="ko-KR" sz="2400" b="0" i="0" u="none" strike="noStrike" kern="1200" cap="none" spc="0" normalizeH="0" baseline="0" noProof="0" smtClean="0">
                              <a:ln>
                                <a:noFill/>
                              </a:ln>
                              <a:solidFill>
                                <a:schemeClr val="tx1"/>
                              </a:solidFill>
                              <a:effectLst/>
                              <a:uLnTx/>
                              <a:uFillTx/>
                              <a:latin typeface="Cambria Math" panose="02040503050406030204" pitchFamily="18" charset="0"/>
                            </a:rPr>
                            <m:t>R</m:t>
                          </m:r>
                        </m:e>
                        <m:sub>
                          <m:r>
                            <m:rPr>
                              <m:sty m:val="p"/>
                            </m:rPr>
                            <a:rPr kumimoji="0" lang="en-US" altLang="ko-KR" sz="2400" b="0" i="0" u="none" strike="noStrike" kern="1200" cap="none" spc="0" normalizeH="0" baseline="0" noProof="0" smtClean="0">
                              <a:ln>
                                <a:noFill/>
                              </a:ln>
                              <a:solidFill>
                                <a:schemeClr val="tx1"/>
                              </a:solidFill>
                              <a:effectLst/>
                              <a:uLnTx/>
                              <a:uFillTx/>
                              <a:latin typeface="Cambria Math" panose="02040503050406030204" pitchFamily="18" charset="0"/>
                            </a:rPr>
                            <m:t>AA</m:t>
                          </m:r>
                        </m:sub>
                      </m:sSub>
                      <m:r>
                        <a:rPr kumimoji="0" lang="en-US" altLang="ko-KR" sz="2400" b="0" i="1" u="none" strike="noStrike" kern="1200" cap="none" spc="0" normalizeH="0" baseline="0" noProof="0" smtClean="0">
                          <a:ln>
                            <a:noFill/>
                          </a:ln>
                          <a:solidFill>
                            <a:schemeClr val="tx1"/>
                          </a:solidFill>
                          <a:effectLst/>
                          <a:uLnTx/>
                          <a:uFillTx/>
                          <a:latin typeface="Cambria Math" panose="02040503050406030204" pitchFamily="18" charset="0"/>
                        </a:rPr>
                        <m:t>(1)×0.1×66 (</m:t>
                      </m:r>
                      <m:sSub>
                        <m:sSubPr>
                          <m:ctrlPr>
                            <a:rPr lang="en-US" altLang="ko-KR" sz="2400" i="1">
                              <a:latin typeface="Cambria Math" panose="02040503050406030204" pitchFamily="18" charset="0"/>
                            </a:rPr>
                          </m:ctrlPr>
                        </m:sSubPr>
                        <m:e>
                          <m:r>
                            <a:rPr lang="en-US" altLang="ko-KR" sz="2400" i="1">
                              <a:latin typeface="Cambria Math" panose="02040503050406030204" pitchFamily="18" charset="0"/>
                            </a:rPr>
                            <m:t>𝜎</m:t>
                          </m:r>
                        </m:e>
                        <m:sub>
                          <m:r>
                            <m:rPr>
                              <m:sty m:val="p"/>
                            </m:rPr>
                            <a:rPr lang="en-US" altLang="ko-KR" sz="2400">
                              <a:latin typeface="Cambria Math" panose="02040503050406030204" pitchFamily="18" charset="0"/>
                            </a:rPr>
                            <m:t>PbPb</m:t>
                          </m:r>
                        </m:sub>
                      </m:sSub>
                      <m:r>
                        <a:rPr lang="en-US" altLang="ko-KR" sz="2400" b="0" i="1" smtClean="0">
                          <a:latin typeface="Cambria Math" panose="02040503050406030204" pitchFamily="18" charset="0"/>
                        </a:rPr>
                        <m:t>/</m:t>
                      </m:r>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𝜎</m:t>
                          </m:r>
                        </m:e>
                        <m:sub>
                          <m:r>
                            <m:rPr>
                              <m:sty m:val="p"/>
                            </m:rPr>
                            <a:rPr lang="en-US" altLang="ko-KR" sz="2400" b="0" i="0" smtClean="0">
                              <a:latin typeface="Cambria Math" panose="02040503050406030204" pitchFamily="18" charset="0"/>
                            </a:rPr>
                            <m:t>pp</m:t>
                          </m:r>
                        </m:sub>
                      </m:sSub>
                      <m:r>
                        <a:rPr lang="en-US" altLang="ko-KR" sz="2400" i="1">
                          <a:latin typeface="Cambria Math" panose="02040503050406030204" pitchFamily="18" charset="0"/>
                        </a:rPr>
                        <m:t>)×</m:t>
                      </m:r>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𝑁</m:t>
                          </m:r>
                        </m:e>
                        <m:sub>
                          <m:r>
                            <m:rPr>
                              <m:sty m:val="p"/>
                            </m:rPr>
                            <a:rPr lang="en-US" altLang="ko-KR" sz="2400" b="0" i="0" smtClean="0">
                              <a:latin typeface="Cambria Math" panose="02040503050406030204" pitchFamily="18" charset="0"/>
                            </a:rPr>
                            <m:t>coll</m:t>
                          </m:r>
                        </m:sub>
                      </m:sSub>
                      <m:r>
                        <a:rPr lang="en-US" altLang="ko-KR" sz="2400" b="0" i="1" smtClean="0">
                          <a:latin typeface="Cambria Math" panose="02040503050406030204" pitchFamily="18" charset="0"/>
                        </a:rPr>
                        <m:t>(1572)</m:t>
                      </m:r>
                    </m:oMath>
                  </m:oMathPara>
                </a14:m>
                <a:endParaRPr lang="en-US" altLang="ko-KR" sz="2400" dirty="0"/>
              </a:p>
            </p:txBody>
          </p:sp>
        </mc:Choice>
        <mc:Fallback xmlns="">
          <p:sp>
            <p:nvSpPr>
              <p:cNvPr id="8" name="TextBox 7">
                <a:extLst>
                  <a:ext uri="{FF2B5EF4-FFF2-40B4-BE49-F238E27FC236}">
                    <a16:creationId xmlns:a16="http://schemas.microsoft.com/office/drawing/2014/main" id="{873E25DB-62BB-DA5E-40D3-13FDB4527367}"/>
                  </a:ext>
                </a:extLst>
              </p:cNvPr>
              <p:cNvSpPr txBox="1">
                <a:spLocks noRot="1" noChangeAspect="1" noMove="1" noResize="1" noEditPoints="1" noAdjustHandles="1" noChangeArrowheads="1" noChangeShapeType="1" noTextEdit="1"/>
              </p:cNvSpPr>
              <p:nvPr/>
            </p:nvSpPr>
            <p:spPr>
              <a:xfrm>
                <a:off x="-196841" y="773403"/>
                <a:ext cx="9839604" cy="494559"/>
              </a:xfrm>
              <a:prstGeom prst="rect">
                <a:avLst/>
              </a:prstGeom>
              <a:blipFill>
                <a:blip r:embed="rId4"/>
                <a:stretch>
                  <a:fillRect b="-11111"/>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755FCB9-5698-B1B5-601C-EEAD1CB3D354}"/>
                  </a:ext>
                </a:extLst>
              </p:cNvPr>
              <p:cNvSpPr txBox="1"/>
              <p:nvPr/>
            </p:nvSpPr>
            <p:spPr>
              <a:xfrm>
                <a:off x="974472" y="1417005"/>
                <a:ext cx="6430180" cy="584775"/>
              </a:xfrm>
              <a:prstGeom prst="rect">
                <a:avLst/>
              </a:prstGeom>
              <a:noFill/>
            </p:spPr>
            <p:txBody>
              <a:bodyPr wrap="square">
                <a:spAutoFit/>
              </a:bodyPr>
              <a:lstStyle/>
              <a:p>
                <a:pPr lvl="0" algn="ctr" defTabSz="914400" latinLnBrk="1">
                  <a:defRPr/>
                </a:pPr>
                <a14:m>
                  <m:oMathPara xmlns:m="http://schemas.openxmlformats.org/officeDocument/2006/math">
                    <m:oMathParaPr>
                      <m:jc m:val="centerGroup"/>
                    </m:oMathParaPr>
                    <m:oMath xmlns:m="http://schemas.openxmlformats.org/officeDocument/2006/math">
                      <m:sSub>
                        <m:sSubPr>
                          <m:ctrlPr>
                            <a:rPr lang="en-US" altLang="ko-KR" sz="3200" i="1" smtClean="0">
                              <a:latin typeface="Cambria Math" panose="02040503050406030204" pitchFamily="18" charset="0"/>
                            </a:rPr>
                          </m:ctrlPr>
                        </m:sSubPr>
                        <m:e>
                          <m:r>
                            <a:rPr lang="en-US" altLang="ko-KR" sz="3200" i="1">
                              <a:latin typeface="Cambria Math" panose="02040503050406030204" pitchFamily="18" charset="0"/>
                            </a:rPr>
                            <m:t>𝜎</m:t>
                          </m:r>
                        </m:e>
                        <m:sub>
                          <m:r>
                            <m:rPr>
                              <m:sty m:val="p"/>
                            </m:rPr>
                            <a:rPr lang="en-US" altLang="ko-KR" sz="3200">
                              <a:latin typeface="Cambria Math" panose="02040503050406030204" pitchFamily="18" charset="0"/>
                            </a:rPr>
                            <m:t>PbPb</m:t>
                          </m:r>
                        </m:sub>
                      </m:sSub>
                      <m:r>
                        <a:rPr lang="en-US" altLang="ko-KR" sz="3200" i="1">
                          <a:latin typeface="Cambria Math" panose="02040503050406030204" pitchFamily="18" charset="0"/>
                        </a:rPr>
                        <m:t> </m:t>
                      </m:r>
                      <m:d>
                        <m:dPr>
                          <m:ctrlPr>
                            <a:rPr kumimoji="0" lang="en-US" altLang="ko-KR" sz="3200" b="0" i="1" u="none" strike="noStrike" kern="1200" cap="none" spc="0" normalizeH="0" baseline="0" noProof="0" smtClean="0">
                              <a:ln>
                                <a:noFill/>
                              </a:ln>
                              <a:solidFill>
                                <a:schemeClr val="tx1"/>
                              </a:solidFill>
                              <a:effectLst/>
                              <a:uLnTx/>
                              <a:uFillTx/>
                              <a:latin typeface="Cambria Math" panose="02040503050406030204" pitchFamily="18" charset="0"/>
                            </a:rPr>
                          </m:ctrlPr>
                        </m:dPr>
                        <m:e>
                          <m:r>
                            <m:rPr>
                              <m:sty m:val="p"/>
                            </m:rP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rPr>
                            <m:t>X</m:t>
                          </m:r>
                          <m:r>
                            <a:rPr lang="en-US" altLang="ko-KR" sz="3200">
                              <a:latin typeface="Cambria Math" panose="02040503050406030204" pitchFamily="18" charset="0"/>
                            </a:rPr>
                            <m:t>→</m:t>
                          </m:r>
                          <m:sSup>
                            <m:sSupPr>
                              <m:ctrlPr>
                                <a:rPr lang="en-US" altLang="ko-KR" sz="3200" i="1">
                                  <a:latin typeface="Cambria Math" panose="02040503050406030204" pitchFamily="18" charset="0"/>
                                </a:rPr>
                              </m:ctrlPr>
                            </m:sSupPr>
                            <m:e>
                              <m:r>
                                <m:rPr>
                                  <m:sty m:val="p"/>
                                </m:rPr>
                                <a:rPr lang="en-US" altLang="ko-KR" sz="3200">
                                  <a:latin typeface="Cambria Math" panose="02040503050406030204" pitchFamily="18" charset="0"/>
                                </a:rPr>
                                <m:t>π</m:t>
                              </m:r>
                            </m:e>
                            <m:sup>
                              <m:r>
                                <a:rPr lang="en-US" altLang="ko-KR" sz="3200">
                                  <a:latin typeface="Cambria Math" panose="02040503050406030204" pitchFamily="18" charset="0"/>
                                </a:rPr>
                                <m:t>+</m:t>
                              </m:r>
                            </m:sup>
                          </m:sSup>
                          <m:sSup>
                            <m:sSupPr>
                              <m:ctrlPr>
                                <a:rPr lang="en-US" altLang="ko-KR" sz="3200" i="1">
                                  <a:latin typeface="Cambria Math" panose="02040503050406030204" pitchFamily="18" charset="0"/>
                                </a:rPr>
                              </m:ctrlPr>
                            </m:sSupPr>
                            <m:e>
                              <m:r>
                                <m:rPr>
                                  <m:sty m:val="p"/>
                                </m:rPr>
                                <a:rPr lang="en-US" altLang="ko-KR" sz="3200">
                                  <a:latin typeface="Cambria Math" panose="02040503050406030204" pitchFamily="18" charset="0"/>
                                </a:rPr>
                                <m:t>π</m:t>
                              </m:r>
                            </m:e>
                            <m:sup>
                              <m:r>
                                <a:rPr lang="en-US" altLang="ko-KR" sz="3200">
                                  <a:latin typeface="Cambria Math" panose="02040503050406030204" pitchFamily="18" charset="0"/>
                                </a:rPr>
                                <m:t>−</m:t>
                              </m:r>
                            </m:sup>
                          </m:sSup>
                          <m:r>
                            <m:rPr>
                              <m:sty m:val="p"/>
                            </m:rPr>
                            <a:rPr lang="en-US" altLang="ko-KR" sz="3200">
                              <a:latin typeface="Cambria Math" panose="02040503050406030204" pitchFamily="18" charset="0"/>
                            </a:rPr>
                            <m:t>J</m:t>
                          </m:r>
                          <m:r>
                            <a:rPr lang="en-US" altLang="ko-KR" sz="3200">
                              <a:latin typeface="Cambria Math" panose="02040503050406030204" pitchFamily="18" charset="0"/>
                            </a:rPr>
                            <m:t>/</m:t>
                          </m:r>
                          <m:r>
                            <m:rPr>
                              <m:sty m:val="p"/>
                            </m:rPr>
                            <a:rPr lang="en-US" altLang="ko-KR" sz="3200">
                              <a:latin typeface="Cambria Math" panose="02040503050406030204" pitchFamily="18" charset="0"/>
                            </a:rPr>
                            <m:t>ψ</m:t>
                          </m:r>
                        </m:e>
                      </m:d>
                      <m:r>
                        <a:rPr kumimoji="0" lang="en-US" altLang="ko-KR" sz="3200" b="0" i="1" u="none" strike="noStrike" kern="1200" cap="none" spc="0" normalizeH="0" baseline="0" noProof="0" smtClean="0">
                          <a:ln>
                            <a:noFill/>
                          </a:ln>
                          <a:solidFill>
                            <a:schemeClr val="tx1"/>
                          </a:solidFill>
                          <a:effectLst/>
                          <a:uLnTx/>
                          <a:uFillTx/>
                          <a:latin typeface="Cambria Math" panose="02040503050406030204" pitchFamily="18" charset="0"/>
                        </a:rPr>
                        <m:t>~56 </m:t>
                      </m:r>
                      <m:r>
                        <m:rPr>
                          <m:sty m:val="p"/>
                        </m:rP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rPr>
                        <m:t>μb</m:t>
                      </m:r>
                    </m:oMath>
                  </m:oMathPara>
                </a14:m>
                <a:endParaRPr lang="en-US" altLang="ko-KR" sz="3200" dirty="0"/>
              </a:p>
            </p:txBody>
          </p:sp>
        </mc:Choice>
        <mc:Fallback xmlns="">
          <p:sp>
            <p:nvSpPr>
              <p:cNvPr id="9" name="TextBox 8">
                <a:extLst>
                  <a:ext uri="{FF2B5EF4-FFF2-40B4-BE49-F238E27FC236}">
                    <a16:creationId xmlns:a16="http://schemas.microsoft.com/office/drawing/2014/main" id="{4755FCB9-5698-B1B5-601C-EEAD1CB3D354}"/>
                  </a:ext>
                </a:extLst>
              </p:cNvPr>
              <p:cNvSpPr txBox="1">
                <a:spLocks noRot="1" noChangeAspect="1" noMove="1" noResize="1" noEditPoints="1" noAdjustHandles="1" noChangeArrowheads="1" noChangeShapeType="1" noTextEdit="1"/>
              </p:cNvSpPr>
              <p:nvPr/>
            </p:nvSpPr>
            <p:spPr>
              <a:xfrm>
                <a:off x="974472" y="1417005"/>
                <a:ext cx="6430180" cy="584775"/>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E2672F8-BBF8-AECD-D48C-73722FD02928}"/>
                  </a:ext>
                </a:extLst>
              </p:cNvPr>
              <p:cNvSpPr txBox="1"/>
              <p:nvPr/>
            </p:nvSpPr>
            <p:spPr>
              <a:xfrm>
                <a:off x="73136" y="2011880"/>
                <a:ext cx="8404943" cy="584775"/>
              </a:xfrm>
              <a:prstGeom prst="rect">
                <a:avLst/>
              </a:prstGeom>
              <a:noFill/>
            </p:spPr>
            <p:txBody>
              <a:bodyPr wrap="square">
                <a:spAutoFit/>
              </a:bodyPr>
              <a:lstStyle/>
              <a:p>
                <a:pPr lvl="0" algn="ctr" defTabSz="914400" latinLnBrk="1">
                  <a:defRPr/>
                </a:pPr>
                <a14:m>
                  <m:oMathPara xmlns:m="http://schemas.openxmlformats.org/officeDocument/2006/math">
                    <m:oMathParaPr>
                      <m:jc m:val="centerGroup"/>
                    </m:oMathParaPr>
                    <m:oMath xmlns:m="http://schemas.openxmlformats.org/officeDocument/2006/math">
                      <m:r>
                        <a:rPr kumimoji="0" lang="en-US" altLang="ko-KR" sz="3200" b="0" i="1" u="none" strike="noStrike" kern="1200" cap="none" spc="0" normalizeH="0" baseline="0" noProof="0" smtClean="0">
                          <a:ln>
                            <a:noFill/>
                          </a:ln>
                          <a:solidFill>
                            <a:schemeClr val="tx1"/>
                          </a:solidFill>
                          <a:effectLst/>
                          <a:uLnTx/>
                          <a:uFillTx/>
                          <a:latin typeface="Cambria Math" panose="02040503050406030204" pitchFamily="18" charset="0"/>
                        </a:rPr>
                        <m:t>𝜎</m:t>
                      </m:r>
                      <m:d>
                        <m:dPr>
                          <m:ctrlPr>
                            <a:rPr kumimoji="0" lang="en-US" altLang="ko-KR" sz="3200" b="0" i="1" u="none" strike="noStrike" kern="1200" cap="none" spc="0" normalizeH="0" baseline="0" noProof="0" smtClean="0">
                              <a:ln>
                                <a:noFill/>
                              </a:ln>
                              <a:solidFill>
                                <a:schemeClr val="tx1"/>
                              </a:solidFill>
                              <a:effectLst/>
                              <a:uLnTx/>
                              <a:uFillTx/>
                              <a:latin typeface="Cambria Math" panose="02040503050406030204" pitchFamily="18" charset="0"/>
                            </a:rPr>
                          </m:ctrlPr>
                        </m:dPr>
                        <m:e>
                          <m:r>
                            <m:rPr>
                              <m:sty m:val="p"/>
                            </m:rPr>
                            <a:rPr lang="en-US" altLang="ko-KR" sz="3200">
                              <a:latin typeface="Cambria Math" panose="02040503050406030204" pitchFamily="18" charset="0"/>
                            </a:rPr>
                            <m:t>X</m:t>
                          </m:r>
                          <m:r>
                            <a:rPr lang="en-US" altLang="ko-KR" sz="3200">
                              <a:latin typeface="Cambria Math" panose="02040503050406030204" pitchFamily="18" charset="0"/>
                            </a:rPr>
                            <m:t>→</m:t>
                          </m:r>
                          <m:sSup>
                            <m:sSupPr>
                              <m:ctrlPr>
                                <a:rPr lang="en-US" altLang="ko-KR" sz="3200" i="1">
                                  <a:latin typeface="Cambria Math" panose="02040503050406030204" pitchFamily="18" charset="0"/>
                                </a:rPr>
                              </m:ctrlPr>
                            </m:sSupPr>
                            <m:e>
                              <m:r>
                                <m:rPr>
                                  <m:sty m:val="p"/>
                                </m:rPr>
                                <a:rPr lang="en-US" altLang="ko-KR" sz="3200">
                                  <a:latin typeface="Cambria Math" panose="02040503050406030204" pitchFamily="18" charset="0"/>
                                </a:rPr>
                                <m:t>D</m:t>
                              </m:r>
                            </m:e>
                            <m:sup>
                              <m:r>
                                <a:rPr lang="en-US" altLang="ko-KR" sz="3200">
                                  <a:latin typeface="Cambria Math" panose="02040503050406030204" pitchFamily="18" charset="0"/>
                                </a:rPr>
                                <m:t>∗0</m:t>
                              </m:r>
                            </m:sup>
                          </m:sSup>
                          <m:sSup>
                            <m:sSupPr>
                              <m:ctrlPr>
                                <a:rPr lang="en-US" altLang="ko-KR" sz="3200" i="1">
                                  <a:latin typeface="Cambria Math" panose="02040503050406030204" pitchFamily="18" charset="0"/>
                                </a:rPr>
                              </m:ctrlPr>
                            </m:sSupPr>
                            <m:e>
                              <m:acc>
                                <m:accPr>
                                  <m:chr m:val="̅"/>
                                  <m:ctrlPr>
                                    <a:rPr lang="en-US" altLang="ko-KR" sz="3200" i="1">
                                      <a:latin typeface="Cambria Math" panose="02040503050406030204" pitchFamily="18" charset="0"/>
                                    </a:rPr>
                                  </m:ctrlPr>
                                </m:accPr>
                                <m:e>
                                  <m:r>
                                    <m:rPr>
                                      <m:sty m:val="p"/>
                                    </m:rPr>
                                    <a:rPr lang="en-US" altLang="ko-KR" sz="3200">
                                      <a:latin typeface="Cambria Math" panose="02040503050406030204" pitchFamily="18" charset="0"/>
                                    </a:rPr>
                                    <m:t>D</m:t>
                                  </m:r>
                                </m:e>
                              </m:acc>
                            </m:e>
                            <m:sup>
                              <m:r>
                                <a:rPr lang="en-US" altLang="ko-KR" sz="3200">
                                  <a:latin typeface="Cambria Math" panose="02040503050406030204" pitchFamily="18" charset="0"/>
                                </a:rPr>
                                <m:t>0</m:t>
                              </m:r>
                            </m:sup>
                          </m:sSup>
                          <m:r>
                            <a:rPr lang="en-US" altLang="ko-KR" sz="3200" i="1">
                              <a:latin typeface="Cambria Math" panose="02040503050406030204" pitchFamily="18" charset="0"/>
                            </a:rPr>
                            <m:t> →</m:t>
                          </m:r>
                          <m:r>
                            <m:rPr>
                              <m:sty m:val="p"/>
                            </m:rPr>
                            <a:rPr lang="en-US" altLang="ko-KR" sz="3200">
                              <a:latin typeface="Cambria Math" panose="02040503050406030204" pitchFamily="18" charset="0"/>
                            </a:rPr>
                            <m:t>γ</m:t>
                          </m:r>
                          <m:d>
                            <m:dPr>
                              <m:ctrlPr>
                                <a:rPr lang="en-US" altLang="ko-KR" sz="3200" i="1">
                                  <a:latin typeface="Cambria Math" panose="02040503050406030204" pitchFamily="18" charset="0"/>
                                </a:rPr>
                              </m:ctrlPr>
                            </m:dPr>
                            <m:e>
                              <m:sSup>
                                <m:sSupPr>
                                  <m:ctrlPr>
                                    <a:rPr lang="en-US" altLang="ko-KR" sz="3200" i="1">
                                      <a:latin typeface="Cambria Math" panose="02040503050406030204" pitchFamily="18" charset="0"/>
                                    </a:rPr>
                                  </m:ctrlPr>
                                </m:sSupPr>
                                <m:e>
                                  <m:r>
                                    <m:rPr>
                                      <m:sty m:val="p"/>
                                    </m:rPr>
                                    <a:rPr lang="en-US" altLang="ko-KR" sz="3200">
                                      <a:latin typeface="Cambria Math" panose="02040503050406030204" pitchFamily="18" charset="0"/>
                                    </a:rPr>
                                    <m:t>π</m:t>
                                  </m:r>
                                </m:e>
                                <m:sup>
                                  <m:r>
                                    <a:rPr lang="en-US" altLang="ko-KR" sz="3200">
                                      <a:latin typeface="Cambria Math" panose="02040503050406030204" pitchFamily="18" charset="0"/>
                                    </a:rPr>
                                    <m:t>0</m:t>
                                  </m:r>
                                </m:sup>
                              </m:sSup>
                            </m:e>
                          </m:d>
                          <m:r>
                            <m:rPr>
                              <m:sty m:val="p"/>
                            </m:rPr>
                            <a:rPr lang="en-US" altLang="ko-KR" sz="3200">
                              <a:latin typeface="Cambria Math" panose="02040503050406030204" pitchFamily="18" charset="0"/>
                            </a:rPr>
                            <m:t>KπKπ</m:t>
                          </m:r>
                        </m:e>
                      </m:d>
                      <m:r>
                        <a:rPr kumimoji="0" lang="en-US" altLang="ko-KR" sz="3200" b="0" i="1" u="none" strike="noStrike" kern="1200" cap="none" spc="0" normalizeH="0" baseline="0" noProof="0" smtClean="0">
                          <a:ln>
                            <a:noFill/>
                          </a:ln>
                          <a:solidFill>
                            <a:schemeClr val="tx1"/>
                          </a:solidFill>
                          <a:effectLst/>
                          <a:uLnTx/>
                          <a:uFillTx/>
                          <a:latin typeface="Cambria Math" panose="02040503050406030204" pitchFamily="18" charset="0"/>
                        </a:rPr>
                        <m:t>~</m:t>
                      </m:r>
                      <m: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rPr>
                        <m:t>10 </m:t>
                      </m:r>
                      <m:r>
                        <m:rPr>
                          <m:sty m:val="p"/>
                        </m:rP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rPr>
                        <m:t>μb</m:t>
                      </m:r>
                    </m:oMath>
                  </m:oMathPara>
                </a14:m>
                <a:endParaRPr lang="en-US" altLang="ko-KR" sz="3200" dirty="0"/>
              </a:p>
            </p:txBody>
          </p:sp>
        </mc:Choice>
        <mc:Fallback xmlns="">
          <p:sp>
            <p:nvSpPr>
              <p:cNvPr id="11" name="TextBox 10">
                <a:extLst>
                  <a:ext uri="{FF2B5EF4-FFF2-40B4-BE49-F238E27FC236}">
                    <a16:creationId xmlns:a16="http://schemas.microsoft.com/office/drawing/2014/main" id="{8E2672F8-BBF8-AECD-D48C-73722FD02928}"/>
                  </a:ext>
                </a:extLst>
              </p:cNvPr>
              <p:cNvSpPr txBox="1">
                <a:spLocks noRot="1" noChangeAspect="1" noMove="1" noResize="1" noEditPoints="1" noAdjustHandles="1" noChangeArrowheads="1" noChangeShapeType="1" noTextEdit="1"/>
              </p:cNvSpPr>
              <p:nvPr/>
            </p:nvSpPr>
            <p:spPr>
              <a:xfrm>
                <a:off x="73136" y="2011880"/>
                <a:ext cx="8404943" cy="584775"/>
              </a:xfrm>
              <a:prstGeom prst="rect">
                <a:avLst/>
              </a:prstGeom>
              <a:blipFill>
                <a:blip r:embed="rId6"/>
                <a:stretch>
                  <a:fillRect/>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98371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2F7320-6021-DFA2-DE4E-FC4DBB7103D9}"/>
              </a:ext>
            </a:extLst>
          </p:cNvPr>
          <p:cNvSpPr>
            <a:spLocks noGrp="1"/>
          </p:cNvSpPr>
          <p:nvPr>
            <p:ph type="title"/>
          </p:nvPr>
        </p:nvSpPr>
        <p:spPr/>
        <p:txBody>
          <a:bodyPr>
            <a:noAutofit/>
          </a:bodyPr>
          <a:lstStyle/>
          <a:p>
            <a:r>
              <a:rPr lang="en-US" altLang="ko-KR" sz="3600" dirty="0"/>
              <a:t>Expected # of </a:t>
            </a:r>
            <a:r>
              <a:rPr lang="en-US" altLang="ko-KR" sz="3600" dirty="0" err="1"/>
              <a:t>Tcc</a:t>
            </a:r>
            <a:r>
              <a:rPr lang="en-US" altLang="ko-KR" sz="3600" dirty="0"/>
              <a:t>  in Run 1 and Run 2 (Pb-Pb)</a:t>
            </a:r>
            <a:endParaRPr lang="ko-KR" altLang="en-US" sz="3600" dirty="0"/>
          </a:p>
        </p:txBody>
      </p:sp>
      <p:sp>
        <p:nvSpPr>
          <p:cNvPr id="5" name="날짜 개체 틀 4">
            <a:extLst>
              <a:ext uri="{FF2B5EF4-FFF2-40B4-BE49-F238E27FC236}">
                <a16:creationId xmlns:a16="http://schemas.microsoft.com/office/drawing/2014/main" id="{39534EAA-2E84-171C-8D42-F1FF7E839465}"/>
              </a:ext>
            </a:extLst>
          </p:cNvPr>
          <p:cNvSpPr>
            <a:spLocks noGrp="1"/>
          </p:cNvSpPr>
          <p:nvPr>
            <p:ph type="dt" sz="half" idx="10"/>
          </p:nvPr>
        </p:nvSpPr>
        <p:spPr/>
        <p:txBody>
          <a:bodyPr/>
          <a:lstStyle/>
          <a:p>
            <a:fld id="{4E1CE015-CA0D-4014-8613-2516CDCCAE48}" type="datetime1">
              <a:rPr lang="ko-KR" altLang="en-US" smtClean="0"/>
              <a:t>2022-10-01</a:t>
            </a:fld>
            <a:endParaRPr lang="ko-KR" altLang="en-US"/>
          </a:p>
        </p:txBody>
      </p:sp>
      <p:sp>
        <p:nvSpPr>
          <p:cNvPr id="6" name="바닥글 개체 틀 5">
            <a:extLst>
              <a:ext uri="{FF2B5EF4-FFF2-40B4-BE49-F238E27FC236}">
                <a16:creationId xmlns:a16="http://schemas.microsoft.com/office/drawing/2014/main" id="{AB546470-3DA2-CA2F-6C2D-7184CE334ED4}"/>
              </a:ext>
            </a:extLst>
          </p:cNvPr>
          <p:cNvSpPr>
            <a:spLocks noGrp="1"/>
          </p:cNvSpPr>
          <p:nvPr>
            <p:ph type="ftr" sz="quarter" idx="11"/>
          </p:nvPr>
        </p:nvSpPr>
        <p:spPr/>
        <p:txBody>
          <a:bodyPr/>
          <a:lstStyle/>
          <a:p>
            <a:r>
              <a:rPr lang="en-US" altLang="ko-KR" dirty="0" err="1"/>
              <a:t>ExHIC</a:t>
            </a:r>
            <a:endParaRPr lang="ko-KR" altLang="en-US" dirty="0"/>
          </a:p>
        </p:txBody>
      </p:sp>
      <p:sp>
        <p:nvSpPr>
          <p:cNvPr id="7" name="슬라이드 번호 개체 틀 6">
            <a:extLst>
              <a:ext uri="{FF2B5EF4-FFF2-40B4-BE49-F238E27FC236}">
                <a16:creationId xmlns:a16="http://schemas.microsoft.com/office/drawing/2014/main" id="{A645D150-FBF2-C59E-1BB2-D2AA081A3C93}"/>
              </a:ext>
            </a:extLst>
          </p:cNvPr>
          <p:cNvSpPr>
            <a:spLocks noGrp="1"/>
          </p:cNvSpPr>
          <p:nvPr>
            <p:ph type="sldNum" sz="quarter" idx="12"/>
          </p:nvPr>
        </p:nvSpPr>
        <p:spPr/>
        <p:txBody>
          <a:bodyPr/>
          <a:lstStyle/>
          <a:p>
            <a:fld id="{D5BDAE98-EBED-4E69-BF7D-4790F83992EE}" type="slidenum">
              <a:rPr lang="ko-KR" altLang="en-US" smtClean="0"/>
              <a:t>18</a:t>
            </a:fld>
            <a:endParaRPr lang="ko-KR" alt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4061AEF-94CF-1D8B-8168-8F57DF8E810F}"/>
                  </a:ext>
                </a:extLst>
              </p:cNvPr>
              <p:cNvSpPr txBox="1"/>
              <p:nvPr/>
            </p:nvSpPr>
            <p:spPr>
              <a:xfrm>
                <a:off x="-65625" y="1714872"/>
                <a:ext cx="9275250" cy="646331"/>
              </a:xfrm>
              <a:prstGeom prst="rect">
                <a:avLst/>
              </a:prstGeom>
              <a:noFill/>
            </p:spPr>
            <p:txBody>
              <a:bodyPr wrap="square">
                <a:spAutoFit/>
              </a:bodyPr>
              <a:lstStyle/>
              <a:p>
                <a:pPr algn="ctr" latinLnBrk="1"/>
                <a14:m>
                  <m:oMath xmlns:m="http://schemas.openxmlformats.org/officeDocument/2006/math">
                    <m:sSub>
                      <m:sSubPr>
                        <m:ctrlPr>
                          <a:rPr lang="en-US" altLang="ko-KR" sz="3600" b="0" i="1" smtClean="0">
                            <a:latin typeface="Cambria Math" panose="02040503050406030204" pitchFamily="18" charset="0"/>
                          </a:rPr>
                        </m:ctrlPr>
                      </m:sSubPr>
                      <m:e>
                        <m:r>
                          <a:rPr lang="en-US" altLang="ko-KR" sz="3600" b="0" i="1" smtClean="0">
                            <a:latin typeface="Cambria Math" panose="02040503050406030204" pitchFamily="18" charset="0"/>
                          </a:rPr>
                          <m:t>𝜎</m:t>
                        </m:r>
                      </m:e>
                      <m:sub>
                        <m:r>
                          <m:rPr>
                            <m:sty m:val="p"/>
                          </m:rPr>
                          <a:rPr lang="en-US" altLang="ko-KR" sz="3600">
                            <a:latin typeface="Cambria Math" panose="02040503050406030204" pitchFamily="18" charset="0"/>
                          </a:rPr>
                          <m:t>PbPb</m:t>
                        </m:r>
                      </m:sub>
                    </m:sSub>
                    <m:r>
                      <a:rPr lang="en-US" altLang="ko-KR" sz="3600" b="0" i="1" smtClean="0">
                        <a:latin typeface="Cambria Math" panose="02040503050406030204" pitchFamily="18" charset="0"/>
                      </a:rPr>
                      <m:t>(</m:t>
                    </m:r>
                    <m:sSub>
                      <m:sSubPr>
                        <m:ctrlPr>
                          <a:rPr lang="en-US" altLang="ko-KR" sz="3600" i="1" smtClean="0">
                            <a:latin typeface="Cambria Math" panose="02040503050406030204" pitchFamily="18" charset="0"/>
                          </a:rPr>
                        </m:ctrlPr>
                      </m:sSubPr>
                      <m:e>
                        <m:r>
                          <m:rPr>
                            <m:sty m:val="p"/>
                          </m:rPr>
                          <a:rPr lang="en-US" altLang="ko-KR" sz="3600" b="0" i="0" smtClean="0">
                            <a:latin typeface="Cambria Math" panose="02040503050406030204" pitchFamily="18" charset="0"/>
                          </a:rPr>
                          <m:t>T</m:t>
                        </m:r>
                      </m:e>
                      <m:sub>
                        <m:r>
                          <m:rPr>
                            <m:sty m:val="p"/>
                          </m:rPr>
                          <a:rPr lang="en-US" altLang="ko-KR" sz="3600" b="0" i="0" smtClean="0">
                            <a:latin typeface="Cambria Math" panose="02040503050406030204" pitchFamily="18" charset="0"/>
                          </a:rPr>
                          <m:t>cc</m:t>
                        </m:r>
                      </m:sub>
                    </m:sSub>
                    <m:r>
                      <a:rPr lang="en-US" altLang="ko-KR" sz="3600" b="0" i="1" smtClean="0">
                        <a:latin typeface="Cambria Math" panose="02040503050406030204" pitchFamily="18" charset="0"/>
                      </a:rPr>
                      <m:t>→</m:t>
                    </m:r>
                    <m:sSup>
                      <m:sSupPr>
                        <m:ctrlPr>
                          <a:rPr lang="en-US" altLang="ko-KR" sz="3600" b="0" i="1" smtClean="0">
                            <a:latin typeface="Cambria Math" panose="02040503050406030204" pitchFamily="18" charset="0"/>
                          </a:rPr>
                        </m:ctrlPr>
                      </m:sSupPr>
                      <m:e>
                        <m:r>
                          <m:rPr>
                            <m:sty m:val="p"/>
                          </m:rPr>
                          <a:rPr lang="en-US" altLang="ko-KR" sz="3600" b="0" i="0" smtClean="0">
                            <a:latin typeface="Cambria Math" panose="02040503050406030204" pitchFamily="18" charset="0"/>
                          </a:rPr>
                          <m:t>D</m:t>
                        </m:r>
                      </m:e>
                      <m:sup>
                        <m:r>
                          <a:rPr lang="en-US" altLang="ko-KR" sz="3600" b="0" i="0" smtClean="0">
                            <a:latin typeface="Cambria Math" panose="02040503050406030204" pitchFamily="18" charset="0"/>
                          </a:rPr>
                          <m:t>0</m:t>
                        </m:r>
                      </m:sup>
                    </m:sSup>
                    <m:sSup>
                      <m:sSupPr>
                        <m:ctrlPr>
                          <a:rPr lang="en-US" altLang="ko-KR" sz="3600" b="0" i="1" smtClean="0">
                            <a:latin typeface="Cambria Math" panose="02040503050406030204" pitchFamily="18" charset="0"/>
                          </a:rPr>
                        </m:ctrlPr>
                      </m:sSupPr>
                      <m:e>
                        <m:r>
                          <m:rPr>
                            <m:sty m:val="p"/>
                          </m:rPr>
                          <a:rPr lang="en-US" altLang="ko-KR" sz="3600" b="0" i="0" smtClean="0">
                            <a:latin typeface="Cambria Math" panose="02040503050406030204" pitchFamily="18" charset="0"/>
                          </a:rPr>
                          <m:t>D</m:t>
                        </m:r>
                      </m:e>
                      <m:sup>
                        <m:r>
                          <a:rPr lang="en-US" altLang="ko-KR" sz="3600" b="0" i="0" smtClean="0">
                            <a:latin typeface="Cambria Math" panose="02040503050406030204" pitchFamily="18" charset="0"/>
                          </a:rPr>
                          <m:t>∗+</m:t>
                        </m:r>
                      </m:sup>
                    </m:sSup>
                    <m:r>
                      <a:rPr lang="en-US" altLang="ko-KR" sz="3600" b="0" i="0" smtClean="0">
                        <a:latin typeface="Cambria Math" panose="02040503050406030204" pitchFamily="18" charset="0"/>
                      </a:rPr>
                      <m:t>→3</m:t>
                    </m:r>
                    <m:r>
                      <m:rPr>
                        <m:sty m:val="p"/>
                      </m:rPr>
                      <a:rPr lang="en-US" altLang="ko-KR" sz="3600" b="0" i="0" smtClean="0">
                        <a:latin typeface="Cambria Math" panose="02040503050406030204" pitchFamily="18" charset="0"/>
                      </a:rPr>
                      <m:t>π</m:t>
                    </m:r>
                    <m:r>
                      <a:rPr lang="en-US" altLang="ko-KR" sz="3600" b="0" i="0" smtClean="0">
                        <a:latin typeface="Cambria Math" panose="02040503050406030204" pitchFamily="18" charset="0"/>
                      </a:rPr>
                      <m:t>2</m:t>
                    </m:r>
                    <m:r>
                      <m:rPr>
                        <m:sty m:val="p"/>
                      </m:rPr>
                      <a:rPr lang="en-US" altLang="ko-KR" sz="3600" b="0" i="0" smtClean="0">
                        <a:latin typeface="Cambria Math" panose="02040503050406030204" pitchFamily="18" charset="0"/>
                      </a:rPr>
                      <m:t>K</m:t>
                    </m:r>
                    <m:r>
                      <a:rPr lang="en-US" altLang="ko-KR" sz="3600" b="0" i="0" smtClean="0">
                        <a:latin typeface="Cambria Math" panose="02040503050406030204" pitchFamily="18" charset="0"/>
                      </a:rPr>
                      <m:t>)</m:t>
                    </m:r>
                  </m:oMath>
                </a14:m>
                <a:r>
                  <a:rPr lang="ko-KR" altLang="en-US" sz="3600" dirty="0"/>
                  <a:t> </a:t>
                </a:r>
                <a:r>
                  <a:rPr lang="en-US" altLang="ko-KR" sz="3600" i="0" dirty="0"/>
                  <a:t>~ 0.14 </a:t>
                </a:r>
                <a:r>
                  <a:rPr lang="en-US" altLang="ko-KR" sz="3600" dirty="0" err="1"/>
                  <a:t>n</a:t>
                </a:r>
                <a:r>
                  <a:rPr lang="en-US" altLang="ko-KR" sz="3600" i="0" dirty="0" err="1"/>
                  <a:t>b</a:t>
                </a:r>
                <a:r>
                  <a:rPr lang="en-US" altLang="ko-KR" sz="3600" i="0" dirty="0"/>
                  <a:t> (</a:t>
                </a:r>
                <a14:m>
                  <m:oMath xmlns:m="http://schemas.openxmlformats.org/officeDocument/2006/math">
                    <m:sSub>
                      <m:sSubPr>
                        <m:ctrlPr>
                          <a:rPr lang="en-US" altLang="ko-KR" sz="3600" i="1">
                            <a:latin typeface="Cambria Math" panose="02040503050406030204" pitchFamily="18" charset="0"/>
                          </a:rPr>
                        </m:ctrlPr>
                      </m:sSubPr>
                      <m:e>
                        <m:r>
                          <m:rPr>
                            <m:sty m:val="p"/>
                          </m:rPr>
                          <a:rPr lang="en-US" altLang="ko-KR" sz="3600">
                            <a:latin typeface="Cambria Math" panose="02040503050406030204" pitchFamily="18" charset="0"/>
                          </a:rPr>
                          <m:t>R</m:t>
                        </m:r>
                      </m:e>
                      <m:sub>
                        <m:r>
                          <m:rPr>
                            <m:sty m:val="p"/>
                          </m:rPr>
                          <a:rPr lang="en-US" altLang="ko-KR" sz="3600">
                            <a:latin typeface="Cambria Math" panose="02040503050406030204" pitchFamily="18" charset="0"/>
                          </a:rPr>
                          <m:t>AA</m:t>
                        </m:r>
                      </m:sub>
                    </m:sSub>
                  </m:oMath>
                </a14:m>
                <a:r>
                  <a:rPr lang="en-US" altLang="ko-KR" sz="3600" i="0" dirty="0"/>
                  <a:t>=1)</a:t>
                </a:r>
              </a:p>
            </p:txBody>
          </p:sp>
        </mc:Choice>
        <mc:Fallback xmlns="">
          <p:sp>
            <p:nvSpPr>
              <p:cNvPr id="8" name="TextBox 7">
                <a:extLst>
                  <a:ext uri="{FF2B5EF4-FFF2-40B4-BE49-F238E27FC236}">
                    <a16:creationId xmlns:a16="http://schemas.microsoft.com/office/drawing/2014/main" id="{F4061AEF-94CF-1D8B-8168-8F57DF8E810F}"/>
                  </a:ext>
                </a:extLst>
              </p:cNvPr>
              <p:cNvSpPr txBox="1">
                <a:spLocks noRot="1" noChangeAspect="1" noMove="1" noResize="1" noEditPoints="1" noAdjustHandles="1" noChangeArrowheads="1" noChangeShapeType="1" noTextEdit="1"/>
              </p:cNvSpPr>
              <p:nvPr/>
            </p:nvSpPr>
            <p:spPr>
              <a:xfrm>
                <a:off x="-65625" y="1714872"/>
                <a:ext cx="9275250" cy="646331"/>
              </a:xfrm>
              <a:prstGeom prst="rect">
                <a:avLst/>
              </a:prstGeom>
              <a:blipFill>
                <a:blip r:embed="rId3"/>
                <a:stretch>
                  <a:fillRect t="-13208" r="-1971" b="-35849"/>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graphicFrame>
            <p:nvGraphicFramePr>
              <p:cNvPr id="10" name="표 286">
                <a:extLst>
                  <a:ext uri="{FF2B5EF4-FFF2-40B4-BE49-F238E27FC236}">
                    <a16:creationId xmlns:a16="http://schemas.microsoft.com/office/drawing/2014/main" id="{9930C1A6-808D-CDF4-4635-7CDC45FD899B}"/>
                  </a:ext>
                </a:extLst>
              </p:cNvPr>
              <p:cNvGraphicFramePr>
                <a:graphicFrameLocks noGrp="1"/>
              </p:cNvGraphicFramePr>
              <p:nvPr>
                <p:extLst>
                  <p:ext uri="{D42A27DB-BD31-4B8C-83A1-F6EECF244321}">
                    <p14:modId xmlns:p14="http://schemas.microsoft.com/office/powerpoint/2010/main" val="3377958543"/>
                  </p:ext>
                </p:extLst>
              </p:nvPr>
            </p:nvGraphicFramePr>
            <p:xfrm>
              <a:off x="289977" y="2696660"/>
              <a:ext cx="8462137" cy="3771630"/>
            </p:xfrm>
            <a:graphic>
              <a:graphicData uri="http://schemas.openxmlformats.org/drawingml/2006/table">
                <a:tbl>
                  <a:tblPr firstRow="1" bandRow="1">
                    <a:tableStyleId>{5940675A-B579-460E-94D1-54222C63F5DA}</a:tableStyleId>
                  </a:tblPr>
                  <a:tblGrid>
                    <a:gridCol w="1975977">
                      <a:extLst>
                        <a:ext uri="{9D8B030D-6E8A-4147-A177-3AD203B41FA5}">
                          <a16:colId xmlns:a16="http://schemas.microsoft.com/office/drawing/2014/main" val="1756627275"/>
                        </a:ext>
                      </a:extLst>
                    </a:gridCol>
                    <a:gridCol w="2668328">
                      <a:extLst>
                        <a:ext uri="{9D8B030D-6E8A-4147-A177-3AD203B41FA5}">
                          <a16:colId xmlns:a16="http://schemas.microsoft.com/office/drawing/2014/main" val="3019368343"/>
                        </a:ext>
                      </a:extLst>
                    </a:gridCol>
                    <a:gridCol w="3817832">
                      <a:extLst>
                        <a:ext uri="{9D8B030D-6E8A-4147-A177-3AD203B41FA5}">
                          <a16:colId xmlns:a16="http://schemas.microsoft.com/office/drawing/2014/main" val="25280879"/>
                        </a:ext>
                      </a:extLst>
                    </a:gridCol>
                  </a:tblGrid>
                  <a:tr h="754326">
                    <a:tc>
                      <a:txBody>
                        <a:bodyPr/>
                        <a:lstStyle/>
                        <a:p>
                          <a:pPr algn="ctr" latinLnBrk="1"/>
                          <a:r>
                            <a:rPr lang="en-US" altLang="ko-KR" sz="2000" dirty="0"/>
                            <a:t>Experiment</a:t>
                          </a:r>
                          <a:endParaRPr lang="ko-KR" altLang="en-US" sz="2000" dirty="0"/>
                        </a:p>
                      </a:txBody>
                      <a:tcPr anchor="ctr"/>
                    </a:tc>
                    <a:tc>
                      <a:txBody>
                        <a:bodyPr/>
                        <a:lstStyle/>
                        <a:p>
                          <a:pPr algn="ctr" latinLnBrk="1"/>
                          <a:r>
                            <a:rPr lang="en-US" altLang="ko-KR" sz="2000" dirty="0"/>
                            <a:t>Pb-Pb </a:t>
                          </a:r>
                          <a14:m>
                            <m:oMath xmlns:m="http://schemas.openxmlformats.org/officeDocument/2006/math">
                              <m:sSub>
                                <m:sSubPr>
                                  <m:ctrlPr>
                                    <a:rPr lang="en-US" altLang="ko-KR" sz="2000" b="0" i="1" smtClean="0">
                                      <a:latin typeface="Cambria Math" panose="02040503050406030204" pitchFamily="18" charset="0"/>
                                      <a:ea typeface="Cambria Math" panose="02040503050406030204" pitchFamily="18" charset="0"/>
                                    </a:rPr>
                                  </m:ctrlPr>
                                </m:sSubPr>
                                <m:e>
                                  <m:r>
                                    <a:rPr lang="en-US" altLang="ko-KR" sz="2000" i="1" smtClean="0">
                                      <a:latin typeface="Cambria Math" panose="02040503050406030204" pitchFamily="18" charset="0"/>
                                      <a:ea typeface="Cambria Math" panose="02040503050406030204" pitchFamily="18" charset="0"/>
                                    </a:rPr>
                                    <m:t>ℒ</m:t>
                                  </m:r>
                                </m:e>
                                <m:sub>
                                  <m:r>
                                    <m:rPr>
                                      <m:sty m:val="p"/>
                                    </m:rPr>
                                    <a:rPr lang="en-US" altLang="ko-KR" sz="2000" b="0" i="0" smtClean="0">
                                      <a:latin typeface="Cambria Math" panose="02040503050406030204" pitchFamily="18" charset="0"/>
                                      <a:ea typeface="Cambria Math" panose="02040503050406030204" pitchFamily="18" charset="0"/>
                                    </a:rPr>
                                    <m:t>int</m:t>
                                  </m:r>
                                </m:sub>
                              </m:sSub>
                            </m:oMath>
                          </a14:m>
                          <a:endParaRPr lang="ko-KR" altLang="en-US" sz="2000"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000" i="0"/>
                            <a:t># of Tcc (</a:t>
                          </a:r>
                          <a14:m>
                            <m:oMath xmlns:m="http://schemas.openxmlformats.org/officeDocument/2006/math">
                              <m:sSub>
                                <m:sSubPr>
                                  <m:ctrlPr>
                                    <a:rPr lang="en-US" altLang="ko-KR" sz="2000" i="1" smtClean="0">
                                      <a:latin typeface="Cambria Math" panose="02040503050406030204" pitchFamily="18" charset="0"/>
                                    </a:rPr>
                                  </m:ctrlPr>
                                </m:sSubPr>
                                <m:e>
                                  <m:r>
                                    <m:rPr>
                                      <m:sty m:val="p"/>
                                    </m:rPr>
                                    <a:rPr lang="en-US" altLang="ko-KR" sz="2000">
                                      <a:latin typeface="Cambria Math" panose="02040503050406030204" pitchFamily="18" charset="0"/>
                                    </a:rPr>
                                    <m:t>R</m:t>
                                  </m:r>
                                </m:e>
                                <m:sub>
                                  <m:r>
                                    <m:rPr>
                                      <m:sty m:val="p"/>
                                    </m:rPr>
                                    <a:rPr lang="en-US" altLang="ko-KR" sz="2000">
                                      <a:latin typeface="Cambria Math" panose="02040503050406030204" pitchFamily="18" charset="0"/>
                                    </a:rPr>
                                    <m:t>AA</m:t>
                                  </m:r>
                                </m:sub>
                              </m:sSub>
                            </m:oMath>
                          </a14:m>
                          <a:r>
                            <a:rPr lang="en-US" altLang="ko-KR" sz="2000" i="0" dirty="0"/>
                            <a:t>=1</a:t>
                          </a:r>
                          <a:r>
                            <a:rPr lang="en-US" altLang="ko-KR" sz="2000" i="0"/>
                            <a:t>)</a:t>
                          </a:r>
                          <a:endParaRPr lang="ko-KR" altLang="en-US" sz="2000" i="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94923559"/>
                      </a:ext>
                    </a:extLst>
                  </a:tr>
                  <a:tr h="754326">
                    <a:tc>
                      <a:txBody>
                        <a:bodyPr/>
                        <a:lstStyle/>
                        <a:p>
                          <a:pPr algn="ctr" latinLnBrk="1"/>
                          <a:r>
                            <a:rPr lang="en-US" altLang="ko-KR" sz="2000" dirty="0"/>
                            <a:t>ALICE</a:t>
                          </a:r>
                          <a:endParaRPr lang="ko-KR" altLang="en-US" sz="2000" dirty="0"/>
                        </a:p>
                      </a:txBody>
                      <a:tcPr anchor="ctr"/>
                    </a:tc>
                    <a:tc>
                      <a:txBody>
                        <a:bodyPr/>
                        <a:lstStyle/>
                        <a:p>
                          <a:pPr algn="ctr" latinLnBrk="1"/>
                          <a:r>
                            <a:rPr lang="en-US" altLang="ko-KR" sz="2000" i="0" dirty="0"/>
                            <a:t>~1.5</a:t>
                          </a:r>
                          <a14:m>
                            <m:oMath xmlns:m="http://schemas.openxmlformats.org/officeDocument/2006/math">
                              <m:sSup>
                                <m:sSupPr>
                                  <m:ctrlPr>
                                    <a:rPr lang="en-US" altLang="ko-KR" sz="2000" b="0" i="1" smtClean="0">
                                      <a:latin typeface="Cambria Math" panose="02040503050406030204" pitchFamily="18" charset="0"/>
                                    </a:rPr>
                                  </m:ctrlPr>
                                </m:sSupPr>
                                <m:e>
                                  <m:r>
                                    <a:rPr lang="en-US" altLang="ko-KR" sz="2000" b="0" i="0" smtClean="0">
                                      <a:latin typeface="Cambria Math" panose="02040503050406030204" pitchFamily="18" charset="0"/>
                                    </a:rPr>
                                    <m:t> </m:t>
                                  </m:r>
                                  <m:r>
                                    <m:rPr>
                                      <m:sty m:val="p"/>
                                    </m:rPr>
                                    <a:rPr lang="en-US" altLang="ko-KR" sz="2000" b="0" i="0" smtClean="0">
                                      <a:latin typeface="Cambria Math" panose="02040503050406030204" pitchFamily="18" charset="0"/>
                                    </a:rPr>
                                    <m:t>nb</m:t>
                                  </m:r>
                                </m:e>
                                <m:sup>
                                  <m:r>
                                    <a:rPr lang="en-US" altLang="ko-KR" sz="2000" b="0" i="1" smtClean="0">
                                      <a:latin typeface="Cambria Math" panose="02040503050406030204" pitchFamily="18" charset="0"/>
                                    </a:rPr>
                                    <m:t>−1</m:t>
                                  </m:r>
                                </m:sup>
                              </m:sSup>
                            </m:oMath>
                          </a14:m>
                          <a:endParaRPr lang="en-US" altLang="ko-KR" sz="2000" i="0" dirty="0"/>
                        </a:p>
                      </a:txBody>
                      <a:tcPr anchor="ctr">
                        <a:lnB w="12700" cap="flat" cmpd="sng" algn="ctr">
                          <a:solidFill>
                            <a:schemeClr val="tx1"/>
                          </a:solidFill>
                          <a:prstDash val="solid"/>
                          <a:round/>
                          <a:headEnd type="none" w="med" len="med"/>
                          <a:tailEnd type="none" w="med" len="med"/>
                        </a:lnB>
                      </a:tcPr>
                    </a:tc>
                    <a:tc>
                      <a:txBody>
                        <a:bodyPr/>
                        <a:lstStyle/>
                        <a:p>
                          <a:pPr algn="ctr" latinLnBrk="1"/>
                          <a:r>
                            <a:rPr lang="en-US" altLang="ko-KR" sz="2000" dirty="0"/>
                            <a:t>~0.2</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3643392"/>
                      </a:ext>
                    </a:extLst>
                  </a:tr>
                  <a:tr h="754326">
                    <a:tc>
                      <a:txBody>
                        <a:bodyPr/>
                        <a:lstStyle/>
                        <a:p>
                          <a:pPr algn="ctr" latinLnBrk="1"/>
                          <a:r>
                            <a:rPr lang="en-US" altLang="ko-KR" sz="2000" dirty="0"/>
                            <a:t>ATLAS</a:t>
                          </a:r>
                          <a:endParaRPr lang="ko-KR" altLang="en-US" sz="2000" dirty="0"/>
                        </a:p>
                      </a:txBody>
                      <a:tcPr anchor="ctr"/>
                    </a:tc>
                    <a:tc>
                      <a:txBody>
                        <a:bodyPr/>
                        <a:lstStyle/>
                        <a:p>
                          <a:pPr algn="ctr" latinLnBrk="1"/>
                          <a:r>
                            <a:rPr lang="en-US" altLang="ko-KR" sz="2000" dirty="0"/>
                            <a:t>~3 </a:t>
                          </a:r>
                          <a14:m>
                            <m:oMath xmlns:m="http://schemas.openxmlformats.org/officeDocument/2006/math">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nb</m:t>
                                  </m:r>
                                </m:e>
                                <m:sup>
                                  <m:r>
                                    <a:rPr lang="en-US" altLang="ko-KR" sz="2000" b="0" i="1" smtClean="0">
                                      <a:latin typeface="Cambria Math" panose="02040503050406030204" pitchFamily="18" charset="0"/>
                                    </a:rPr>
                                    <m:t>−1</m:t>
                                  </m:r>
                                </m:sup>
                              </m:sSup>
                            </m:oMath>
                          </a14:m>
                          <a:endParaRPr lang="ko-KR" altLang="en-US" sz="2000" i="0" dirty="0"/>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~0.4</m:t>
                                </m:r>
                              </m:oMath>
                            </m:oMathPara>
                          </a14:m>
                          <a:endParaRPr lang="ko-KR" altLang="en-US" sz="20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65290346"/>
                      </a:ext>
                    </a:extLst>
                  </a:tr>
                  <a:tr h="754326">
                    <a:tc>
                      <a:txBody>
                        <a:bodyPr/>
                        <a:lstStyle/>
                        <a:p>
                          <a:pPr algn="ctr" latinLnBrk="1"/>
                          <a:r>
                            <a:rPr lang="en-US" altLang="ko-KR" sz="2000" dirty="0"/>
                            <a:t>CMS</a:t>
                          </a:r>
                          <a:endParaRPr lang="ko-KR" altLang="en-US" sz="2000" dirty="0"/>
                        </a:p>
                      </a:txBody>
                      <a:tcPr anchor="ctr"/>
                    </a:tc>
                    <a:tc>
                      <a:txBody>
                        <a:bodyPr/>
                        <a:lstStyle/>
                        <a:p>
                          <a:pPr algn="ctr" latinLnBrk="1"/>
                          <a:r>
                            <a:rPr lang="en-US" altLang="ko-KR" sz="2000" dirty="0"/>
                            <a:t>~3 </a:t>
                          </a:r>
                          <a14:m>
                            <m:oMath xmlns:m="http://schemas.openxmlformats.org/officeDocument/2006/math">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nb</m:t>
                                  </m:r>
                                </m:e>
                                <m:sup>
                                  <m:r>
                                    <a:rPr lang="en-US" altLang="ko-KR" sz="2000" b="0" i="1" smtClean="0">
                                      <a:latin typeface="Cambria Math" panose="02040503050406030204" pitchFamily="18" charset="0"/>
                                    </a:rPr>
                                    <m:t>−1</m:t>
                                  </m:r>
                                </m:sup>
                              </m:sSup>
                            </m:oMath>
                          </a14:m>
                          <a:endParaRPr lang="ko-KR" altLang="en-US" sz="2000" i="0"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~0.4</m:t>
                                </m:r>
                              </m:oMath>
                            </m:oMathPara>
                          </a14:m>
                          <a:endParaRPr lang="ko-KR" altLang="en-US" sz="20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1496507"/>
                      </a:ext>
                    </a:extLst>
                  </a:tr>
                  <a:tr h="754326">
                    <a:tc>
                      <a:txBody>
                        <a:bodyPr/>
                        <a:lstStyle/>
                        <a:p>
                          <a:pPr algn="ctr" latinLnBrk="1"/>
                          <a:r>
                            <a:rPr lang="en-US" altLang="ko-KR" sz="2000" dirty="0" err="1"/>
                            <a:t>LHCb</a:t>
                          </a:r>
                          <a:endParaRPr lang="ko-KR" altLang="en-US" sz="2000" dirty="0"/>
                        </a:p>
                      </a:txBody>
                      <a:tcPr anchor="ctr"/>
                    </a:tc>
                    <a:tc>
                      <a:txBody>
                        <a:bodyPr/>
                        <a:lstStyle/>
                        <a:p>
                          <a:pPr algn="ctr" latinLnBrk="1"/>
                          <a:r>
                            <a:rPr lang="en-US" altLang="ko-KR" sz="2000" dirty="0"/>
                            <a:t>~ 0.2 </a:t>
                          </a:r>
                          <a14:m>
                            <m:oMath xmlns:m="http://schemas.openxmlformats.org/officeDocument/2006/math">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nb</m:t>
                                  </m:r>
                                </m:e>
                                <m:sup>
                                  <m:r>
                                    <a:rPr lang="en-US" altLang="ko-KR" sz="2000" b="0" i="1" smtClean="0">
                                      <a:latin typeface="Cambria Math" panose="02040503050406030204" pitchFamily="18" charset="0"/>
                                    </a:rPr>
                                    <m:t>−1</m:t>
                                  </m:r>
                                </m:sup>
                              </m:sSup>
                            </m:oMath>
                          </a14:m>
                          <a:endParaRPr lang="ko-KR" altLang="en-US" sz="2000"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2000" b="0" i="1" smtClean="0">
                                    <a:latin typeface="Cambria Math" panose="02040503050406030204" pitchFamily="18" charset="0"/>
                                  </a:rPr>
                                  <m:t>~0.03</m:t>
                                </m:r>
                              </m:oMath>
                            </m:oMathPara>
                          </a14:m>
                          <a:endParaRPr lang="ko-KR" altLang="en-US" sz="20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52786540"/>
                      </a:ext>
                    </a:extLst>
                  </a:tr>
                </a:tbl>
              </a:graphicData>
            </a:graphic>
          </p:graphicFrame>
        </mc:Choice>
        <mc:Fallback xmlns="">
          <p:graphicFrame>
            <p:nvGraphicFramePr>
              <p:cNvPr id="10" name="표 286">
                <a:extLst>
                  <a:ext uri="{FF2B5EF4-FFF2-40B4-BE49-F238E27FC236}">
                    <a16:creationId xmlns:a16="http://schemas.microsoft.com/office/drawing/2014/main" id="{9930C1A6-808D-CDF4-4635-7CDC45FD899B}"/>
                  </a:ext>
                </a:extLst>
              </p:cNvPr>
              <p:cNvGraphicFramePr>
                <a:graphicFrameLocks noGrp="1"/>
              </p:cNvGraphicFramePr>
              <p:nvPr>
                <p:extLst>
                  <p:ext uri="{D42A27DB-BD31-4B8C-83A1-F6EECF244321}">
                    <p14:modId xmlns:p14="http://schemas.microsoft.com/office/powerpoint/2010/main" val="3377958543"/>
                  </p:ext>
                </p:extLst>
              </p:nvPr>
            </p:nvGraphicFramePr>
            <p:xfrm>
              <a:off x="289977" y="2696660"/>
              <a:ext cx="8462137" cy="3771630"/>
            </p:xfrm>
            <a:graphic>
              <a:graphicData uri="http://schemas.openxmlformats.org/drawingml/2006/table">
                <a:tbl>
                  <a:tblPr firstRow="1" bandRow="1">
                    <a:tableStyleId>{5940675A-B579-460E-94D1-54222C63F5DA}</a:tableStyleId>
                  </a:tblPr>
                  <a:tblGrid>
                    <a:gridCol w="1975977">
                      <a:extLst>
                        <a:ext uri="{9D8B030D-6E8A-4147-A177-3AD203B41FA5}">
                          <a16:colId xmlns:a16="http://schemas.microsoft.com/office/drawing/2014/main" val="1756627275"/>
                        </a:ext>
                      </a:extLst>
                    </a:gridCol>
                    <a:gridCol w="2668328">
                      <a:extLst>
                        <a:ext uri="{9D8B030D-6E8A-4147-A177-3AD203B41FA5}">
                          <a16:colId xmlns:a16="http://schemas.microsoft.com/office/drawing/2014/main" val="3019368343"/>
                        </a:ext>
                      </a:extLst>
                    </a:gridCol>
                    <a:gridCol w="3817832">
                      <a:extLst>
                        <a:ext uri="{9D8B030D-6E8A-4147-A177-3AD203B41FA5}">
                          <a16:colId xmlns:a16="http://schemas.microsoft.com/office/drawing/2014/main" val="25280879"/>
                        </a:ext>
                      </a:extLst>
                    </a:gridCol>
                  </a:tblGrid>
                  <a:tr h="754326">
                    <a:tc>
                      <a:txBody>
                        <a:bodyPr/>
                        <a:lstStyle/>
                        <a:p>
                          <a:pPr algn="ctr" latinLnBrk="1"/>
                          <a:r>
                            <a:rPr lang="en-US" altLang="ko-KR" sz="2000" dirty="0"/>
                            <a:t>Experiment</a:t>
                          </a:r>
                          <a:endParaRPr lang="ko-KR" altLang="en-US" sz="2000" dirty="0"/>
                        </a:p>
                      </a:txBody>
                      <a:tcPr anchor="ctr"/>
                    </a:tc>
                    <a:tc>
                      <a:txBody>
                        <a:bodyPr/>
                        <a:lstStyle/>
                        <a:p>
                          <a:endParaRPr lang="ko-KR"/>
                        </a:p>
                      </a:txBody>
                      <a:tcPr anchor="ctr">
                        <a:blipFill>
                          <a:blip r:embed="rId4"/>
                          <a:stretch>
                            <a:fillRect l="-74201" t="-806" r="-143607" b="-401613"/>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4"/>
                          <a:stretch>
                            <a:fillRect l="-121691" t="-806" r="-319" b="-401613"/>
                          </a:stretch>
                        </a:blipFill>
                      </a:tcPr>
                    </a:tc>
                    <a:extLst>
                      <a:ext uri="{0D108BD9-81ED-4DB2-BD59-A6C34878D82A}">
                        <a16:rowId xmlns:a16="http://schemas.microsoft.com/office/drawing/2014/main" val="2094923559"/>
                      </a:ext>
                    </a:extLst>
                  </a:tr>
                  <a:tr h="754326">
                    <a:tc>
                      <a:txBody>
                        <a:bodyPr/>
                        <a:lstStyle/>
                        <a:p>
                          <a:pPr algn="ctr" latinLnBrk="1"/>
                          <a:r>
                            <a:rPr lang="en-US" altLang="ko-KR" sz="2000" dirty="0"/>
                            <a:t>ALICE</a:t>
                          </a:r>
                          <a:endParaRPr lang="ko-KR" altLang="en-US" sz="2000" dirty="0"/>
                        </a:p>
                      </a:txBody>
                      <a:tcPr anchor="ctr"/>
                    </a:tc>
                    <a:tc>
                      <a:txBody>
                        <a:bodyPr/>
                        <a:lstStyle/>
                        <a:p>
                          <a:endParaRPr lang="ko-KR"/>
                        </a:p>
                      </a:txBody>
                      <a:tcPr anchor="ctr">
                        <a:lnB w="12700" cap="flat" cmpd="sng" algn="ctr">
                          <a:solidFill>
                            <a:schemeClr val="tx1"/>
                          </a:solidFill>
                          <a:prstDash val="solid"/>
                          <a:round/>
                          <a:headEnd type="none" w="med" len="med"/>
                          <a:tailEnd type="none" w="med" len="med"/>
                        </a:lnB>
                        <a:blipFill>
                          <a:blip r:embed="rId4"/>
                          <a:stretch>
                            <a:fillRect l="-74201" t="-100806" r="-143607" b="-301613"/>
                          </a:stretch>
                        </a:blipFill>
                      </a:tcPr>
                    </a:tc>
                    <a:tc>
                      <a:txBody>
                        <a:bodyPr/>
                        <a:lstStyle/>
                        <a:p>
                          <a:pPr algn="ctr" latinLnBrk="1"/>
                          <a:r>
                            <a:rPr lang="en-US" altLang="ko-KR" sz="2000" dirty="0"/>
                            <a:t>~0.2</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3643392"/>
                      </a:ext>
                    </a:extLst>
                  </a:tr>
                  <a:tr h="754326">
                    <a:tc>
                      <a:txBody>
                        <a:bodyPr/>
                        <a:lstStyle/>
                        <a:p>
                          <a:pPr algn="ctr" latinLnBrk="1"/>
                          <a:r>
                            <a:rPr lang="en-US" altLang="ko-KR" sz="2000" dirty="0"/>
                            <a:t>ATLAS</a:t>
                          </a:r>
                          <a:endParaRPr lang="ko-KR" altLang="en-US" sz="2000" dirty="0"/>
                        </a:p>
                      </a:txBody>
                      <a:tcPr anchor="ctr"/>
                    </a:tc>
                    <a:tc>
                      <a:txBody>
                        <a:bodyPr/>
                        <a:lstStyle/>
                        <a:p>
                          <a:endParaRPr lang="ko-KR"/>
                        </a:p>
                      </a:txBody>
                      <a:tcPr anchor="ctr">
                        <a:lnT w="12700" cap="flat" cmpd="sng" algn="ctr">
                          <a:solidFill>
                            <a:schemeClr val="tx1"/>
                          </a:solidFill>
                          <a:prstDash val="solid"/>
                          <a:round/>
                          <a:headEnd type="none" w="med" len="med"/>
                          <a:tailEnd type="none" w="med" len="med"/>
                        </a:lnT>
                        <a:blipFill>
                          <a:blip r:embed="rId4"/>
                          <a:stretch>
                            <a:fillRect l="-74201" t="-200806" r="-143607" b="-201613"/>
                          </a:stretch>
                        </a:blipFill>
                      </a:tcPr>
                    </a:tc>
                    <a:tc>
                      <a:txBody>
                        <a:bodyPr/>
                        <a:lstStyle/>
                        <a:p>
                          <a:endParaRPr lang="ko-K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4"/>
                          <a:stretch>
                            <a:fillRect l="-121691" t="-200806" r="-319" b="-201613"/>
                          </a:stretch>
                        </a:blipFill>
                      </a:tcPr>
                    </a:tc>
                    <a:extLst>
                      <a:ext uri="{0D108BD9-81ED-4DB2-BD59-A6C34878D82A}">
                        <a16:rowId xmlns:a16="http://schemas.microsoft.com/office/drawing/2014/main" val="3065290346"/>
                      </a:ext>
                    </a:extLst>
                  </a:tr>
                  <a:tr h="754326">
                    <a:tc>
                      <a:txBody>
                        <a:bodyPr/>
                        <a:lstStyle/>
                        <a:p>
                          <a:pPr algn="ctr" latinLnBrk="1"/>
                          <a:r>
                            <a:rPr lang="en-US" altLang="ko-KR" sz="2000" dirty="0"/>
                            <a:t>CMS</a:t>
                          </a:r>
                          <a:endParaRPr lang="ko-KR" altLang="en-US" sz="2000" dirty="0"/>
                        </a:p>
                      </a:txBody>
                      <a:tcPr anchor="ctr"/>
                    </a:tc>
                    <a:tc>
                      <a:txBody>
                        <a:bodyPr/>
                        <a:lstStyle/>
                        <a:p>
                          <a:endParaRPr lang="ko-KR"/>
                        </a:p>
                      </a:txBody>
                      <a:tcPr anchor="ctr">
                        <a:blipFill>
                          <a:blip r:embed="rId4"/>
                          <a:stretch>
                            <a:fillRect l="-74201" t="-300806" r="-143607" b="-101613"/>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4"/>
                          <a:stretch>
                            <a:fillRect l="-121691" t="-300806" r="-319" b="-101613"/>
                          </a:stretch>
                        </a:blipFill>
                      </a:tcPr>
                    </a:tc>
                    <a:extLst>
                      <a:ext uri="{0D108BD9-81ED-4DB2-BD59-A6C34878D82A}">
                        <a16:rowId xmlns:a16="http://schemas.microsoft.com/office/drawing/2014/main" val="301496507"/>
                      </a:ext>
                    </a:extLst>
                  </a:tr>
                  <a:tr h="754326">
                    <a:tc>
                      <a:txBody>
                        <a:bodyPr/>
                        <a:lstStyle/>
                        <a:p>
                          <a:pPr algn="ctr" latinLnBrk="1"/>
                          <a:r>
                            <a:rPr lang="en-US" altLang="ko-KR" sz="2000" dirty="0" err="1"/>
                            <a:t>LHCb</a:t>
                          </a:r>
                          <a:endParaRPr lang="ko-KR" altLang="en-US" sz="2000" dirty="0"/>
                        </a:p>
                      </a:txBody>
                      <a:tcPr anchor="ctr"/>
                    </a:tc>
                    <a:tc>
                      <a:txBody>
                        <a:bodyPr/>
                        <a:lstStyle/>
                        <a:p>
                          <a:endParaRPr lang="ko-KR"/>
                        </a:p>
                      </a:txBody>
                      <a:tcPr anchor="ctr">
                        <a:blipFill>
                          <a:blip r:embed="rId4"/>
                          <a:stretch>
                            <a:fillRect l="-74201" t="-400806" r="-143607" b="-1613"/>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4"/>
                          <a:stretch>
                            <a:fillRect l="-121691" t="-400806" r="-319" b="-1613"/>
                          </a:stretch>
                        </a:blipFill>
                      </a:tcPr>
                    </a:tc>
                    <a:extLst>
                      <a:ext uri="{0D108BD9-81ED-4DB2-BD59-A6C34878D82A}">
                        <a16:rowId xmlns:a16="http://schemas.microsoft.com/office/drawing/2014/main" val="3952786540"/>
                      </a:ext>
                    </a:extLst>
                  </a:tr>
                </a:tbl>
              </a:graphicData>
            </a:graphic>
          </p:graphicFrame>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8131A3B-4A86-2880-FBA7-1B67DE4F4089}"/>
                  </a:ext>
                </a:extLst>
              </p:cNvPr>
              <p:cNvSpPr txBox="1"/>
              <p:nvPr/>
            </p:nvSpPr>
            <p:spPr>
              <a:xfrm>
                <a:off x="116669" y="943222"/>
                <a:ext cx="9050864" cy="494559"/>
              </a:xfrm>
              <a:prstGeom prst="rect">
                <a:avLst/>
              </a:prstGeom>
              <a:noFill/>
            </p:spPr>
            <p:txBody>
              <a:bodyPr wrap="square">
                <a:spAutoFit/>
              </a:bodyPr>
              <a:lstStyle/>
              <a:p>
                <a:pPr lvl="0" algn="ctr" defTabSz="914400" latinLnBrk="1">
                  <a:defRPr/>
                </a:pPr>
                <a14:m>
                  <m:oMathPara xmlns:m="http://schemas.openxmlformats.org/officeDocument/2006/math">
                    <m:oMathParaPr>
                      <m:jc m:val="centerGroup"/>
                    </m:oMathParaPr>
                    <m:oMath xmlns:m="http://schemas.openxmlformats.org/officeDocument/2006/math">
                      <m:sSub>
                        <m:sSubPr>
                          <m:ctrlPr>
                            <a:rPr kumimoji="0" lang="en-US" altLang="ko-KR" sz="24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altLang="ko-KR" sz="2400" b="0" i="1" u="none" strike="noStrike" kern="1200" cap="none" spc="0" normalizeH="0" baseline="0" noProof="0" smtClean="0">
                              <a:ln>
                                <a:noFill/>
                              </a:ln>
                              <a:solidFill>
                                <a:schemeClr val="tx1"/>
                              </a:solidFill>
                              <a:effectLst/>
                              <a:uLnTx/>
                              <a:uFillTx/>
                              <a:latin typeface="Cambria Math" panose="02040503050406030204" pitchFamily="18" charset="0"/>
                            </a:rPr>
                            <m:t>𝜎</m:t>
                          </m:r>
                        </m:e>
                        <m:sub>
                          <m:r>
                            <m:rPr>
                              <m:sty m:val="p"/>
                            </m:rPr>
                            <a:rPr kumimoji="0" lang="en-US" altLang="ko-KR" sz="2400" b="0" i="0" u="none" strike="noStrike" kern="1200" cap="none" spc="0" normalizeH="0" baseline="0" noProof="0" smtClean="0">
                              <a:ln>
                                <a:noFill/>
                              </a:ln>
                              <a:solidFill>
                                <a:schemeClr val="tx1"/>
                              </a:solidFill>
                              <a:effectLst/>
                              <a:uLnTx/>
                              <a:uFillTx/>
                              <a:latin typeface="Cambria Math" panose="02040503050406030204" pitchFamily="18" charset="0"/>
                            </a:rPr>
                            <m:t>PbPb</m:t>
                          </m:r>
                        </m:sub>
                      </m:sSub>
                      <m:d>
                        <m:dPr>
                          <m:ctrlPr>
                            <a:rPr kumimoji="0" lang="en-US" altLang="ko-KR" sz="2400" b="0" i="1" u="none" strike="noStrike" kern="1200" cap="none" spc="0" normalizeH="0" baseline="0" noProof="0" smtClean="0">
                              <a:ln>
                                <a:noFill/>
                              </a:ln>
                              <a:solidFill>
                                <a:schemeClr val="tx1"/>
                              </a:solidFill>
                              <a:effectLst/>
                              <a:uLnTx/>
                              <a:uFillTx/>
                              <a:latin typeface="Cambria Math" panose="02040503050406030204" pitchFamily="18" charset="0"/>
                            </a:rPr>
                          </m:ctrlPr>
                        </m:dPr>
                        <m:e>
                          <m:r>
                            <a:rPr kumimoji="0" lang="en-US" altLang="ko-KR" sz="2400" b="0" i="1" u="none" strike="noStrike" kern="1200" cap="none" spc="0" normalizeH="0" baseline="0" noProof="0" smtClean="0">
                              <a:ln>
                                <a:noFill/>
                              </a:ln>
                              <a:solidFill>
                                <a:schemeClr val="tx1"/>
                              </a:solidFill>
                              <a:effectLst/>
                              <a:uLnTx/>
                              <a:uFillTx/>
                              <a:latin typeface="Cambria Math" panose="02040503050406030204" pitchFamily="18" charset="0"/>
                            </a:rPr>
                            <m:t>0−10%</m:t>
                          </m:r>
                        </m:e>
                      </m:d>
                      <m:r>
                        <a:rPr kumimoji="0" lang="en-US" altLang="ko-KR" sz="2400" b="0" i="1" u="none" strike="noStrike" kern="1200" cap="none" spc="0" normalizeH="0" baseline="0" noProof="0" smtClean="0">
                          <a:ln>
                            <a:noFill/>
                          </a:ln>
                          <a:solidFill>
                            <a:schemeClr val="tx1"/>
                          </a:solidFill>
                          <a:effectLst/>
                          <a:uLnTx/>
                          <a:uFillTx/>
                          <a:latin typeface="Cambria Math" panose="02040503050406030204" pitchFamily="18" charset="0"/>
                        </a:rPr>
                        <m:t>~</m:t>
                      </m:r>
                      <m:sSub>
                        <m:sSubPr>
                          <m:ctrlPr>
                            <a:rPr kumimoji="0" lang="en-US" altLang="ko-KR" sz="24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m:rPr>
                              <m:sty m:val="p"/>
                            </m:rPr>
                            <a:rPr kumimoji="0" lang="en-US" altLang="ko-KR" sz="2400" b="0" i="0" u="none" strike="noStrike" kern="1200" cap="none" spc="0" normalizeH="0" baseline="0" noProof="0" smtClean="0">
                              <a:ln>
                                <a:noFill/>
                              </a:ln>
                              <a:solidFill>
                                <a:schemeClr val="tx1"/>
                              </a:solidFill>
                              <a:effectLst/>
                              <a:uLnTx/>
                              <a:uFillTx/>
                              <a:latin typeface="Cambria Math" panose="02040503050406030204" pitchFamily="18" charset="0"/>
                            </a:rPr>
                            <m:t>R</m:t>
                          </m:r>
                        </m:e>
                        <m:sub>
                          <m:r>
                            <m:rPr>
                              <m:sty m:val="p"/>
                            </m:rPr>
                            <a:rPr kumimoji="0" lang="en-US" altLang="ko-KR" sz="2400" b="0" i="0" u="none" strike="noStrike" kern="1200" cap="none" spc="0" normalizeH="0" baseline="0" noProof="0" smtClean="0">
                              <a:ln>
                                <a:noFill/>
                              </a:ln>
                              <a:solidFill>
                                <a:schemeClr val="tx1"/>
                              </a:solidFill>
                              <a:effectLst/>
                              <a:uLnTx/>
                              <a:uFillTx/>
                              <a:latin typeface="Cambria Math" panose="02040503050406030204" pitchFamily="18" charset="0"/>
                            </a:rPr>
                            <m:t>AA</m:t>
                          </m:r>
                        </m:sub>
                      </m:sSub>
                      <m:r>
                        <a:rPr kumimoji="0" lang="en-US" altLang="ko-KR" sz="2400" b="0" i="1" u="none" strike="noStrike" kern="1200" cap="none" spc="0" normalizeH="0" baseline="0" noProof="0" smtClean="0">
                          <a:ln>
                            <a:noFill/>
                          </a:ln>
                          <a:solidFill>
                            <a:schemeClr val="tx1"/>
                          </a:solidFill>
                          <a:effectLst/>
                          <a:uLnTx/>
                          <a:uFillTx/>
                          <a:latin typeface="Cambria Math" panose="02040503050406030204" pitchFamily="18" charset="0"/>
                        </a:rPr>
                        <m:t>(1)×0.1×66 (</m:t>
                      </m:r>
                      <m:sSub>
                        <m:sSubPr>
                          <m:ctrlPr>
                            <a:rPr lang="en-US" altLang="ko-KR" sz="2400" i="1">
                              <a:latin typeface="Cambria Math" panose="02040503050406030204" pitchFamily="18" charset="0"/>
                            </a:rPr>
                          </m:ctrlPr>
                        </m:sSubPr>
                        <m:e>
                          <m:r>
                            <a:rPr lang="en-US" altLang="ko-KR" sz="2400" i="1">
                              <a:latin typeface="Cambria Math" panose="02040503050406030204" pitchFamily="18" charset="0"/>
                            </a:rPr>
                            <m:t>𝜎</m:t>
                          </m:r>
                        </m:e>
                        <m:sub>
                          <m:r>
                            <m:rPr>
                              <m:sty m:val="p"/>
                            </m:rPr>
                            <a:rPr lang="en-US" altLang="ko-KR" sz="2400">
                              <a:latin typeface="Cambria Math" panose="02040503050406030204" pitchFamily="18" charset="0"/>
                            </a:rPr>
                            <m:t>PbPb</m:t>
                          </m:r>
                        </m:sub>
                      </m:sSub>
                      <m:r>
                        <a:rPr lang="en-US" altLang="ko-KR" sz="2400" b="0" i="1" smtClean="0">
                          <a:latin typeface="Cambria Math" panose="02040503050406030204" pitchFamily="18" charset="0"/>
                        </a:rPr>
                        <m:t>/</m:t>
                      </m:r>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𝜎</m:t>
                          </m:r>
                        </m:e>
                        <m:sub>
                          <m:r>
                            <m:rPr>
                              <m:sty m:val="p"/>
                            </m:rPr>
                            <a:rPr lang="en-US" altLang="ko-KR" sz="2400" b="0" i="0" smtClean="0">
                              <a:latin typeface="Cambria Math" panose="02040503050406030204" pitchFamily="18" charset="0"/>
                            </a:rPr>
                            <m:t>pp</m:t>
                          </m:r>
                        </m:sub>
                      </m:sSub>
                      <m:r>
                        <a:rPr lang="en-US" altLang="ko-KR" sz="2400" i="1">
                          <a:latin typeface="Cambria Math" panose="02040503050406030204" pitchFamily="18" charset="0"/>
                        </a:rPr>
                        <m:t>)×</m:t>
                      </m:r>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𝑁</m:t>
                          </m:r>
                        </m:e>
                        <m:sub>
                          <m:r>
                            <m:rPr>
                              <m:sty m:val="p"/>
                            </m:rPr>
                            <a:rPr lang="en-US" altLang="ko-KR" sz="2400" b="0" i="0" smtClean="0">
                              <a:latin typeface="Cambria Math" panose="02040503050406030204" pitchFamily="18" charset="0"/>
                            </a:rPr>
                            <m:t>coll</m:t>
                          </m:r>
                        </m:sub>
                      </m:sSub>
                      <m:r>
                        <a:rPr lang="en-US" altLang="ko-KR" sz="2400" b="0" i="1" smtClean="0">
                          <a:latin typeface="Cambria Math" panose="02040503050406030204" pitchFamily="18" charset="0"/>
                        </a:rPr>
                        <m:t>(1572)</m:t>
                      </m:r>
                    </m:oMath>
                  </m:oMathPara>
                </a14:m>
                <a:endParaRPr lang="en-US" altLang="ko-KR" sz="2400" dirty="0"/>
              </a:p>
            </p:txBody>
          </p:sp>
        </mc:Choice>
        <mc:Fallback xmlns="">
          <p:sp>
            <p:nvSpPr>
              <p:cNvPr id="11" name="TextBox 10">
                <a:extLst>
                  <a:ext uri="{FF2B5EF4-FFF2-40B4-BE49-F238E27FC236}">
                    <a16:creationId xmlns:a16="http://schemas.microsoft.com/office/drawing/2014/main" id="{E8131A3B-4A86-2880-FBA7-1B67DE4F4089}"/>
                  </a:ext>
                </a:extLst>
              </p:cNvPr>
              <p:cNvSpPr txBox="1">
                <a:spLocks noRot="1" noChangeAspect="1" noMove="1" noResize="1" noEditPoints="1" noAdjustHandles="1" noChangeArrowheads="1" noChangeShapeType="1" noTextEdit="1"/>
              </p:cNvSpPr>
              <p:nvPr/>
            </p:nvSpPr>
            <p:spPr>
              <a:xfrm>
                <a:off x="116669" y="943222"/>
                <a:ext cx="9050864" cy="494559"/>
              </a:xfrm>
              <a:prstGeom prst="rect">
                <a:avLst/>
              </a:prstGeom>
              <a:blipFill>
                <a:blip r:embed="rId5"/>
                <a:stretch>
                  <a:fillRect b="-11111"/>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2543528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2F7320-6021-DFA2-DE4E-FC4DBB7103D9}"/>
              </a:ext>
            </a:extLst>
          </p:cNvPr>
          <p:cNvSpPr>
            <a:spLocks noGrp="1"/>
          </p:cNvSpPr>
          <p:nvPr>
            <p:ph type="title"/>
          </p:nvPr>
        </p:nvSpPr>
        <p:spPr/>
        <p:txBody>
          <a:bodyPr/>
          <a:lstStyle/>
          <a:p>
            <a:r>
              <a:rPr lang="en-US" altLang="ko-KR" dirty="0"/>
              <a:t>ALICE 2 – LHC Run3 (2022-2024)</a:t>
            </a:r>
            <a:endParaRPr lang="ko-KR" altLang="en-US" dirty="0"/>
          </a:p>
        </p:txBody>
      </p:sp>
      <p:sp>
        <p:nvSpPr>
          <p:cNvPr id="5" name="날짜 개체 틀 4">
            <a:extLst>
              <a:ext uri="{FF2B5EF4-FFF2-40B4-BE49-F238E27FC236}">
                <a16:creationId xmlns:a16="http://schemas.microsoft.com/office/drawing/2014/main" id="{39534EAA-2E84-171C-8D42-F1FF7E839465}"/>
              </a:ext>
            </a:extLst>
          </p:cNvPr>
          <p:cNvSpPr>
            <a:spLocks noGrp="1"/>
          </p:cNvSpPr>
          <p:nvPr>
            <p:ph type="dt" sz="half" idx="10"/>
          </p:nvPr>
        </p:nvSpPr>
        <p:spPr/>
        <p:txBody>
          <a:bodyPr/>
          <a:lstStyle/>
          <a:p>
            <a:fld id="{FB08E8AD-C194-4885-9676-1E001D78F472}" type="datetime1">
              <a:rPr lang="ko-KR" altLang="en-US" smtClean="0"/>
              <a:t>2022-10-01</a:t>
            </a:fld>
            <a:endParaRPr lang="ko-KR" altLang="en-US"/>
          </a:p>
        </p:txBody>
      </p:sp>
      <p:sp>
        <p:nvSpPr>
          <p:cNvPr id="6" name="바닥글 개체 틀 5">
            <a:extLst>
              <a:ext uri="{FF2B5EF4-FFF2-40B4-BE49-F238E27FC236}">
                <a16:creationId xmlns:a16="http://schemas.microsoft.com/office/drawing/2014/main" id="{AB546470-3DA2-CA2F-6C2D-7184CE334ED4}"/>
              </a:ext>
            </a:extLst>
          </p:cNvPr>
          <p:cNvSpPr>
            <a:spLocks noGrp="1"/>
          </p:cNvSpPr>
          <p:nvPr>
            <p:ph type="ftr" sz="quarter" idx="11"/>
          </p:nvPr>
        </p:nvSpPr>
        <p:spPr/>
        <p:txBody>
          <a:bodyPr/>
          <a:lstStyle/>
          <a:p>
            <a:r>
              <a:rPr lang="en-US" altLang="ko-KR" dirty="0" err="1"/>
              <a:t>ExHIC</a:t>
            </a:r>
            <a:endParaRPr lang="ko-KR" altLang="en-US" dirty="0"/>
          </a:p>
        </p:txBody>
      </p:sp>
      <p:sp>
        <p:nvSpPr>
          <p:cNvPr id="4" name="슬라이드 번호 개체 틀 6">
            <a:extLst>
              <a:ext uri="{FF2B5EF4-FFF2-40B4-BE49-F238E27FC236}">
                <a16:creationId xmlns:a16="http://schemas.microsoft.com/office/drawing/2014/main" id="{F0BCE217-D034-C08D-EAB3-7D7030C0557E}"/>
              </a:ext>
            </a:extLst>
          </p:cNvPr>
          <p:cNvSpPr txBox="1">
            <a:spLocks/>
          </p:cNvSpPr>
          <p:nvPr/>
        </p:nvSpPr>
        <p:spPr>
          <a:xfrm>
            <a:off x="7086600" y="6492874"/>
            <a:ext cx="193087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BDAE98-EBED-4E69-BF7D-4790F83992EE}" type="slidenum">
              <a:rPr lang="ko-KR" altLang="en-US" smtClean="0"/>
              <a:pPr/>
              <a:t>19</a:t>
            </a:fld>
            <a:endParaRPr lang="ko-KR" altLang="en-US" dirty="0"/>
          </a:p>
        </p:txBody>
      </p:sp>
      <p:pic>
        <p:nvPicPr>
          <p:cNvPr id="8" name="Picture 13" descr="A picture containing text, toy&#10;&#10;Description automatically generated">
            <a:extLst>
              <a:ext uri="{FF2B5EF4-FFF2-40B4-BE49-F238E27FC236}">
                <a16:creationId xmlns:a16="http://schemas.microsoft.com/office/drawing/2014/main" id="{525C3F2F-9F9D-BF18-B44D-0520440B3AD7}"/>
              </a:ext>
            </a:extLst>
          </p:cNvPr>
          <p:cNvPicPr>
            <a:picLocks noChangeAspect="1"/>
          </p:cNvPicPr>
          <p:nvPr/>
        </p:nvPicPr>
        <p:blipFill rotWithShape="1">
          <a:blip r:embed="rId2">
            <a:extLst>
              <a:ext uri="{28A0092B-C50C-407E-A947-70E740481C1C}">
                <a14:useLocalDpi xmlns:a14="http://schemas.microsoft.com/office/drawing/2010/main" val="0"/>
              </a:ext>
            </a:extLst>
          </a:blip>
          <a:srcRect r="29142"/>
          <a:stretch/>
        </p:blipFill>
        <p:spPr>
          <a:xfrm>
            <a:off x="91574" y="1269649"/>
            <a:ext cx="6970955" cy="4447584"/>
          </a:xfrm>
          <a:prstGeom prst="rect">
            <a:avLst/>
          </a:prstGeom>
        </p:spPr>
      </p:pic>
      <p:sp>
        <p:nvSpPr>
          <p:cNvPr id="9" name="TextBox 8">
            <a:extLst>
              <a:ext uri="{FF2B5EF4-FFF2-40B4-BE49-F238E27FC236}">
                <a16:creationId xmlns:a16="http://schemas.microsoft.com/office/drawing/2014/main" id="{2FDCC32D-2996-CEAD-48C9-64F4AC1511D2}"/>
              </a:ext>
            </a:extLst>
          </p:cNvPr>
          <p:cNvSpPr txBox="1"/>
          <p:nvPr/>
        </p:nvSpPr>
        <p:spPr>
          <a:xfrm>
            <a:off x="6673512" y="602230"/>
            <a:ext cx="1560211" cy="461665"/>
          </a:xfrm>
          <a:prstGeom prst="rect">
            <a:avLst/>
          </a:prstGeom>
          <a:noFill/>
        </p:spPr>
        <p:txBody>
          <a:bodyPr wrap="square">
            <a:spAutoFit/>
          </a:bodyPr>
          <a:lstStyle/>
          <a:p>
            <a:r>
              <a:rPr lang="en-KR" sz="2400" b="1" dirty="0"/>
              <a:t>ITS2</a:t>
            </a:r>
          </a:p>
        </p:txBody>
      </p:sp>
      <p:pic>
        <p:nvPicPr>
          <p:cNvPr id="10" name="Picture 3">
            <a:extLst>
              <a:ext uri="{FF2B5EF4-FFF2-40B4-BE49-F238E27FC236}">
                <a16:creationId xmlns:a16="http://schemas.microsoft.com/office/drawing/2014/main" id="{9A93493A-99BB-D586-4695-4430EF8E18D6}"/>
              </a:ext>
            </a:extLst>
          </p:cNvPr>
          <p:cNvPicPr>
            <a:picLocks noChangeAspect="1"/>
          </p:cNvPicPr>
          <p:nvPr/>
        </p:nvPicPr>
        <p:blipFill>
          <a:blip r:embed="rId3"/>
          <a:stretch>
            <a:fillRect/>
          </a:stretch>
        </p:blipFill>
        <p:spPr>
          <a:xfrm>
            <a:off x="172528" y="643485"/>
            <a:ext cx="2172767" cy="1411443"/>
          </a:xfrm>
          <a:prstGeom prst="rect">
            <a:avLst/>
          </a:prstGeom>
        </p:spPr>
      </p:pic>
      <p:cxnSp>
        <p:nvCxnSpPr>
          <p:cNvPr id="11" name="Straight Arrow Connector 9">
            <a:extLst>
              <a:ext uri="{FF2B5EF4-FFF2-40B4-BE49-F238E27FC236}">
                <a16:creationId xmlns:a16="http://schemas.microsoft.com/office/drawing/2014/main" id="{904C1351-10A3-5AE7-1B45-C76DAD67E6B5}"/>
              </a:ext>
            </a:extLst>
          </p:cNvPr>
          <p:cNvCxnSpPr>
            <a:cxnSpLocks/>
          </p:cNvCxnSpPr>
          <p:nvPr/>
        </p:nvCxnSpPr>
        <p:spPr>
          <a:xfrm>
            <a:off x="1843668" y="1204162"/>
            <a:ext cx="3880625" cy="68295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E290CDB-EA5A-CCF2-8A5F-CFC155B929A3}"/>
              </a:ext>
            </a:extLst>
          </p:cNvPr>
          <p:cNvSpPr txBox="1"/>
          <p:nvPr/>
        </p:nvSpPr>
        <p:spPr>
          <a:xfrm>
            <a:off x="6744364" y="1014441"/>
            <a:ext cx="2399636" cy="830997"/>
          </a:xfrm>
          <a:prstGeom prst="rect">
            <a:avLst/>
          </a:prstGeom>
          <a:noFill/>
        </p:spPr>
        <p:txBody>
          <a:bodyPr wrap="square">
            <a:spAutoFit/>
          </a:bodyPr>
          <a:lstStyle/>
          <a:p>
            <a:r>
              <a:rPr lang="en-KR" sz="1600" dirty="0"/>
              <a:t>CMOS Pixel, MAPS</a:t>
            </a:r>
          </a:p>
          <a:p>
            <a:r>
              <a:rPr lang="en-KR" sz="1600" dirty="0"/>
              <a:t>Improved resolution</a:t>
            </a:r>
          </a:p>
          <a:p>
            <a:r>
              <a:rPr lang="en-KR" sz="1600" dirty="0"/>
              <a:t>Less materail, fast readout</a:t>
            </a:r>
          </a:p>
        </p:txBody>
      </p:sp>
      <p:pic>
        <p:nvPicPr>
          <p:cNvPr id="13" name="Picture 24">
            <a:extLst>
              <a:ext uri="{FF2B5EF4-FFF2-40B4-BE49-F238E27FC236}">
                <a16:creationId xmlns:a16="http://schemas.microsoft.com/office/drawing/2014/main" id="{4F2222A9-B389-08C8-D5FA-BD11AEEE1CB2}"/>
              </a:ext>
            </a:extLst>
          </p:cNvPr>
          <p:cNvPicPr>
            <a:picLocks noChangeAspect="1"/>
          </p:cNvPicPr>
          <p:nvPr/>
        </p:nvPicPr>
        <p:blipFill>
          <a:blip r:embed="rId4"/>
          <a:stretch>
            <a:fillRect/>
          </a:stretch>
        </p:blipFill>
        <p:spPr>
          <a:xfrm>
            <a:off x="105889" y="4818866"/>
            <a:ext cx="1611111" cy="1570495"/>
          </a:xfrm>
          <a:prstGeom prst="rect">
            <a:avLst/>
          </a:prstGeom>
        </p:spPr>
      </p:pic>
      <p:cxnSp>
        <p:nvCxnSpPr>
          <p:cNvPr id="15" name="Straight Arrow Connector 28">
            <a:extLst>
              <a:ext uri="{FF2B5EF4-FFF2-40B4-BE49-F238E27FC236}">
                <a16:creationId xmlns:a16="http://schemas.microsoft.com/office/drawing/2014/main" id="{ECEDB58D-8376-281A-AD93-3C62BAB72162}"/>
              </a:ext>
            </a:extLst>
          </p:cNvPr>
          <p:cNvCxnSpPr>
            <a:cxnSpLocks/>
          </p:cNvCxnSpPr>
          <p:nvPr/>
        </p:nvCxnSpPr>
        <p:spPr>
          <a:xfrm flipV="1">
            <a:off x="1651638" y="3601995"/>
            <a:ext cx="995268" cy="1272746"/>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8190813-5E60-E524-8027-6CD8D6FC9B88}"/>
              </a:ext>
            </a:extLst>
          </p:cNvPr>
          <p:cNvSpPr txBox="1"/>
          <p:nvPr/>
        </p:nvSpPr>
        <p:spPr>
          <a:xfrm>
            <a:off x="1909817" y="5359080"/>
            <a:ext cx="1560211" cy="461665"/>
          </a:xfrm>
          <a:prstGeom prst="rect">
            <a:avLst/>
          </a:prstGeom>
          <a:noFill/>
        </p:spPr>
        <p:txBody>
          <a:bodyPr wrap="square">
            <a:spAutoFit/>
          </a:bodyPr>
          <a:lstStyle/>
          <a:p>
            <a:r>
              <a:rPr lang="en-KR" sz="2400" b="1" dirty="0"/>
              <a:t>MFT</a:t>
            </a:r>
          </a:p>
        </p:txBody>
      </p:sp>
      <p:sp>
        <p:nvSpPr>
          <p:cNvPr id="22" name="TextBox 21">
            <a:extLst>
              <a:ext uri="{FF2B5EF4-FFF2-40B4-BE49-F238E27FC236}">
                <a16:creationId xmlns:a16="http://schemas.microsoft.com/office/drawing/2014/main" id="{4156C184-E646-4CD8-32F6-01720D95AF02}"/>
              </a:ext>
            </a:extLst>
          </p:cNvPr>
          <p:cNvSpPr txBox="1"/>
          <p:nvPr/>
        </p:nvSpPr>
        <p:spPr>
          <a:xfrm>
            <a:off x="1901931" y="5730014"/>
            <a:ext cx="2657858" cy="584775"/>
          </a:xfrm>
          <a:prstGeom prst="rect">
            <a:avLst/>
          </a:prstGeom>
          <a:noFill/>
        </p:spPr>
        <p:txBody>
          <a:bodyPr wrap="square">
            <a:spAutoFit/>
          </a:bodyPr>
          <a:lstStyle/>
          <a:p>
            <a:r>
              <a:rPr lang="en-KR" sz="1600" dirty="0"/>
              <a:t>CMOS Pixel, MAPS</a:t>
            </a:r>
          </a:p>
          <a:p>
            <a:r>
              <a:rPr lang="en-KR" sz="1600" dirty="0"/>
              <a:t>Vertexer, trarcker at forward</a:t>
            </a:r>
          </a:p>
        </p:txBody>
      </p:sp>
      <p:pic>
        <p:nvPicPr>
          <p:cNvPr id="25" name="Picture 36">
            <a:extLst>
              <a:ext uri="{FF2B5EF4-FFF2-40B4-BE49-F238E27FC236}">
                <a16:creationId xmlns:a16="http://schemas.microsoft.com/office/drawing/2014/main" id="{C47EDD2D-850F-25AA-C779-3191572288A2}"/>
              </a:ext>
            </a:extLst>
          </p:cNvPr>
          <p:cNvPicPr>
            <a:picLocks noChangeAspect="1"/>
          </p:cNvPicPr>
          <p:nvPr/>
        </p:nvPicPr>
        <p:blipFill>
          <a:blip r:embed="rId5"/>
          <a:stretch>
            <a:fillRect/>
          </a:stretch>
        </p:blipFill>
        <p:spPr>
          <a:xfrm>
            <a:off x="6866039" y="2405363"/>
            <a:ext cx="2043683" cy="1012956"/>
          </a:xfrm>
          <a:prstGeom prst="rect">
            <a:avLst/>
          </a:prstGeom>
        </p:spPr>
      </p:pic>
      <p:cxnSp>
        <p:nvCxnSpPr>
          <p:cNvPr id="26" name="Straight Arrow Connector 38">
            <a:extLst>
              <a:ext uri="{FF2B5EF4-FFF2-40B4-BE49-F238E27FC236}">
                <a16:creationId xmlns:a16="http://schemas.microsoft.com/office/drawing/2014/main" id="{3B83CD52-B8D2-7EF2-9517-BC867B1158B5}"/>
              </a:ext>
            </a:extLst>
          </p:cNvPr>
          <p:cNvCxnSpPr>
            <a:cxnSpLocks/>
          </p:cNvCxnSpPr>
          <p:nvPr/>
        </p:nvCxnSpPr>
        <p:spPr>
          <a:xfrm flipH="1" flipV="1">
            <a:off x="2646906" y="3314989"/>
            <a:ext cx="4005740" cy="19132"/>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B3979E5-A489-C592-F349-172A553FFD35}"/>
              </a:ext>
            </a:extLst>
          </p:cNvPr>
          <p:cNvSpPr txBox="1"/>
          <p:nvPr/>
        </p:nvSpPr>
        <p:spPr>
          <a:xfrm>
            <a:off x="6785174" y="1997607"/>
            <a:ext cx="2441463" cy="830997"/>
          </a:xfrm>
          <a:prstGeom prst="rect">
            <a:avLst/>
          </a:prstGeom>
          <a:noFill/>
        </p:spPr>
        <p:txBody>
          <a:bodyPr wrap="square">
            <a:spAutoFit/>
          </a:bodyPr>
          <a:lstStyle/>
          <a:p>
            <a:r>
              <a:rPr lang="en-KR" sz="2400" b="1" dirty="0"/>
              <a:t>New TPC readout</a:t>
            </a:r>
          </a:p>
          <a:p>
            <a:endParaRPr lang="en-KR" sz="2400" b="1" dirty="0"/>
          </a:p>
        </p:txBody>
      </p:sp>
      <p:sp>
        <p:nvSpPr>
          <p:cNvPr id="29" name="TextBox 28">
            <a:extLst>
              <a:ext uri="{FF2B5EF4-FFF2-40B4-BE49-F238E27FC236}">
                <a16:creationId xmlns:a16="http://schemas.microsoft.com/office/drawing/2014/main" id="{C1692590-79E8-8164-1741-B03FACA096A7}"/>
              </a:ext>
            </a:extLst>
          </p:cNvPr>
          <p:cNvSpPr txBox="1"/>
          <p:nvPr/>
        </p:nvSpPr>
        <p:spPr>
          <a:xfrm>
            <a:off x="6991344" y="3413525"/>
            <a:ext cx="2399636" cy="830997"/>
          </a:xfrm>
          <a:prstGeom prst="rect">
            <a:avLst/>
          </a:prstGeom>
          <a:noFill/>
        </p:spPr>
        <p:txBody>
          <a:bodyPr wrap="square">
            <a:spAutoFit/>
          </a:bodyPr>
          <a:lstStyle/>
          <a:p>
            <a:r>
              <a:rPr lang="en-KR" sz="1600" dirty="0"/>
              <a:t>Gas Electron Multiplier</a:t>
            </a:r>
          </a:p>
          <a:p>
            <a:r>
              <a:rPr lang="en-KR" sz="1600" dirty="0"/>
              <a:t>Faster and Continuous readout</a:t>
            </a:r>
          </a:p>
        </p:txBody>
      </p:sp>
      <p:pic>
        <p:nvPicPr>
          <p:cNvPr id="30" name="Picture 44">
            <a:extLst>
              <a:ext uri="{FF2B5EF4-FFF2-40B4-BE49-F238E27FC236}">
                <a16:creationId xmlns:a16="http://schemas.microsoft.com/office/drawing/2014/main" id="{1B2E97BC-E16F-FD6A-2D0F-F57D28F1DD58}"/>
              </a:ext>
            </a:extLst>
          </p:cNvPr>
          <p:cNvPicPr>
            <a:picLocks noChangeAspect="1"/>
          </p:cNvPicPr>
          <p:nvPr/>
        </p:nvPicPr>
        <p:blipFill rotWithShape="1">
          <a:blip r:embed="rId6"/>
          <a:srcRect l="4410"/>
          <a:stretch/>
        </p:blipFill>
        <p:spPr>
          <a:xfrm>
            <a:off x="4744720" y="5400081"/>
            <a:ext cx="2834903" cy="1416251"/>
          </a:xfrm>
          <a:prstGeom prst="rect">
            <a:avLst/>
          </a:prstGeom>
        </p:spPr>
      </p:pic>
      <p:cxnSp>
        <p:nvCxnSpPr>
          <p:cNvPr id="31" name="Straight Arrow Connector 45">
            <a:extLst>
              <a:ext uri="{FF2B5EF4-FFF2-40B4-BE49-F238E27FC236}">
                <a16:creationId xmlns:a16="http://schemas.microsoft.com/office/drawing/2014/main" id="{D2D1BE92-44ED-B321-EC33-A31214D9CE5C}"/>
              </a:ext>
            </a:extLst>
          </p:cNvPr>
          <p:cNvCxnSpPr>
            <a:cxnSpLocks/>
            <a:stCxn id="30" idx="1"/>
          </p:cNvCxnSpPr>
          <p:nvPr/>
        </p:nvCxnSpPr>
        <p:spPr>
          <a:xfrm flipH="1" flipV="1">
            <a:off x="1909817" y="3540703"/>
            <a:ext cx="2834903" cy="2567504"/>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48">
            <a:extLst>
              <a:ext uri="{FF2B5EF4-FFF2-40B4-BE49-F238E27FC236}">
                <a16:creationId xmlns:a16="http://schemas.microsoft.com/office/drawing/2014/main" id="{3E7F0C36-A78D-11BA-33C3-EDFF4636323C}"/>
              </a:ext>
            </a:extLst>
          </p:cNvPr>
          <p:cNvCxnSpPr>
            <a:cxnSpLocks/>
          </p:cNvCxnSpPr>
          <p:nvPr/>
        </p:nvCxnSpPr>
        <p:spPr>
          <a:xfrm flipH="1" flipV="1">
            <a:off x="2646906" y="3601995"/>
            <a:ext cx="4526054" cy="1963248"/>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1353DE5-14C1-96E2-595E-5CB30ED52CDB}"/>
              </a:ext>
            </a:extLst>
          </p:cNvPr>
          <p:cNvSpPr txBox="1"/>
          <p:nvPr/>
        </p:nvSpPr>
        <p:spPr>
          <a:xfrm>
            <a:off x="5445851" y="5216405"/>
            <a:ext cx="3972377" cy="461665"/>
          </a:xfrm>
          <a:prstGeom prst="rect">
            <a:avLst/>
          </a:prstGeom>
          <a:noFill/>
        </p:spPr>
        <p:txBody>
          <a:bodyPr wrap="square">
            <a:spAutoFit/>
          </a:bodyPr>
          <a:lstStyle/>
          <a:p>
            <a:r>
              <a:rPr lang="en-KR" sz="2400" b="1" dirty="0"/>
              <a:t>New Fast Interaction Trigger</a:t>
            </a:r>
          </a:p>
        </p:txBody>
      </p:sp>
      <p:sp>
        <p:nvSpPr>
          <p:cNvPr id="39" name="TextBox 38">
            <a:extLst>
              <a:ext uri="{FF2B5EF4-FFF2-40B4-BE49-F238E27FC236}">
                <a16:creationId xmlns:a16="http://schemas.microsoft.com/office/drawing/2014/main" id="{6A2828EA-67D2-41E0-7E7D-FAAEB4A0A4E7}"/>
              </a:ext>
            </a:extLst>
          </p:cNvPr>
          <p:cNvSpPr txBox="1"/>
          <p:nvPr/>
        </p:nvSpPr>
        <p:spPr>
          <a:xfrm>
            <a:off x="5932796" y="5895318"/>
            <a:ext cx="3458184" cy="584775"/>
          </a:xfrm>
          <a:prstGeom prst="rect">
            <a:avLst/>
          </a:prstGeom>
          <a:noFill/>
        </p:spPr>
        <p:txBody>
          <a:bodyPr wrap="square">
            <a:spAutoFit/>
          </a:bodyPr>
          <a:lstStyle/>
          <a:p>
            <a:r>
              <a:rPr lang="en-KR" sz="1600" dirty="0"/>
              <a:t>Centrality, event plane, luminosity, and interaction time</a:t>
            </a:r>
          </a:p>
        </p:txBody>
      </p:sp>
      <p:sp>
        <p:nvSpPr>
          <p:cNvPr id="55" name="슬라이드 번호 개체 틀 54">
            <a:extLst>
              <a:ext uri="{FF2B5EF4-FFF2-40B4-BE49-F238E27FC236}">
                <a16:creationId xmlns:a16="http://schemas.microsoft.com/office/drawing/2014/main" id="{7037E2BC-41A4-63F4-F601-948D27FB2A93}"/>
              </a:ext>
            </a:extLst>
          </p:cNvPr>
          <p:cNvSpPr>
            <a:spLocks noGrp="1"/>
          </p:cNvSpPr>
          <p:nvPr>
            <p:ph type="sldNum" sz="quarter" idx="12"/>
          </p:nvPr>
        </p:nvSpPr>
        <p:spPr/>
        <p:txBody>
          <a:bodyPr/>
          <a:lstStyle/>
          <a:p>
            <a:fld id="{D5BDAE98-EBED-4E69-BF7D-4790F83992EE}" type="slidenum">
              <a:rPr lang="ko-KR" altLang="en-US" smtClean="0"/>
              <a:t>19</a:t>
            </a:fld>
            <a:endParaRPr lang="ko-KR" altLang="en-US"/>
          </a:p>
        </p:txBody>
      </p:sp>
    </p:spTree>
    <p:extLst>
      <p:ext uri="{BB962C8B-B14F-4D97-AF65-F5344CB8AC3E}">
        <p14:creationId xmlns:p14="http://schemas.microsoft.com/office/powerpoint/2010/main" val="3675755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a:extLst>
              <a:ext uri="{FF2B5EF4-FFF2-40B4-BE49-F238E27FC236}">
                <a16:creationId xmlns:a16="http://schemas.microsoft.com/office/drawing/2014/main" id="{B9F00EC4-0629-170F-88BD-A64639079A37}"/>
              </a:ext>
            </a:extLst>
          </p:cNvPr>
          <p:cNvSpPr>
            <a:spLocks noGrp="1"/>
          </p:cNvSpPr>
          <p:nvPr>
            <p:ph type="title"/>
          </p:nvPr>
        </p:nvSpPr>
        <p:spPr/>
        <p:txBody>
          <a:bodyPr/>
          <a:lstStyle/>
          <a:p>
            <a:r>
              <a:rPr lang="en-US" altLang="ko-KR" dirty="0"/>
              <a:t>Physics motivation – </a:t>
            </a:r>
            <a:r>
              <a:rPr lang="en-US" altLang="ko-KR" dirty="0" err="1"/>
              <a:t>Tcc</a:t>
            </a:r>
            <a:r>
              <a:rPr lang="en-US" altLang="ko-KR" dirty="0"/>
              <a:t> </a:t>
            </a:r>
            <a:endParaRPr lang="ko-KR" altLang="en-US" dirty="0"/>
          </a:p>
        </p:txBody>
      </p:sp>
      <mc:AlternateContent xmlns:mc="http://schemas.openxmlformats.org/markup-compatibility/2006" xmlns:a14="http://schemas.microsoft.com/office/drawing/2010/main">
        <mc:Choice Requires="a14">
          <p:sp>
            <p:nvSpPr>
              <p:cNvPr id="8" name="내용 개체 틀 7">
                <a:extLst>
                  <a:ext uri="{FF2B5EF4-FFF2-40B4-BE49-F238E27FC236}">
                    <a16:creationId xmlns:a16="http://schemas.microsoft.com/office/drawing/2014/main" id="{25E56A4D-3A6C-AA6F-DD53-291407C391C8}"/>
                  </a:ext>
                </a:extLst>
              </p:cNvPr>
              <p:cNvSpPr>
                <a:spLocks noGrp="1"/>
              </p:cNvSpPr>
              <p:nvPr>
                <p:ph sz="half" idx="1"/>
              </p:nvPr>
            </p:nvSpPr>
            <p:spPr>
              <a:xfrm>
                <a:off x="172527" y="799381"/>
                <a:ext cx="8827697" cy="5630356"/>
              </a:xfrm>
            </p:spPr>
            <p:txBody>
              <a:bodyPr/>
              <a:lstStyle/>
              <a:p>
                <a:r>
                  <a:rPr lang="en-US" altLang="ko-KR" dirty="0"/>
                  <a:t>LHCb measured ‘double charmed </a:t>
                </a:r>
                <a14:m>
                  <m:oMath xmlns:m="http://schemas.openxmlformats.org/officeDocument/2006/math">
                    <m:sSub>
                      <m:sSubPr>
                        <m:ctrlPr>
                          <a:rPr lang="en-US" altLang="ko-KR" b="0" i="1" smtClean="0">
                            <a:latin typeface="Cambria Math" panose="02040503050406030204" pitchFamily="18" charset="0"/>
                          </a:rPr>
                        </m:ctrlPr>
                      </m:sSubPr>
                      <m:e>
                        <m:r>
                          <m:rPr>
                            <m:sty m:val="p"/>
                          </m:rPr>
                          <a:rPr lang="en-US" altLang="ko-KR" b="0" i="0" smtClean="0">
                            <a:latin typeface="Cambria Math" panose="02040503050406030204" pitchFamily="18" charset="0"/>
                          </a:rPr>
                          <m:t>Ξ</m:t>
                        </m:r>
                      </m:e>
                      <m:sub>
                        <m:r>
                          <m:rPr>
                            <m:sty m:val="p"/>
                          </m:rPr>
                          <a:rPr lang="en-US" altLang="ko-KR" b="0" i="0" smtClean="0">
                            <a:latin typeface="Cambria Math" panose="02040503050406030204" pitchFamily="18" charset="0"/>
                          </a:rPr>
                          <m:t>cc</m:t>
                        </m:r>
                      </m:sub>
                    </m:sSub>
                  </m:oMath>
                </a14:m>
                <a:r>
                  <a:rPr lang="ko-KR" altLang="en-US" dirty="0"/>
                  <a:t> </a:t>
                </a:r>
                <a:r>
                  <a:rPr lang="en-US" altLang="ko-KR" dirty="0"/>
                  <a:t>(</a:t>
                </a:r>
                <a:r>
                  <a:rPr lang="en-US" altLang="ko-KR" dirty="0" err="1"/>
                  <a:t>ucc</a:t>
                </a:r>
                <a:r>
                  <a:rPr lang="en-US" altLang="ko-KR" dirty="0"/>
                  <a:t>)</a:t>
                </a:r>
                <a:r>
                  <a:rPr lang="ko-KR" altLang="en-US" dirty="0"/>
                  <a:t> </a:t>
                </a:r>
                <a:r>
                  <a:rPr lang="en-US" altLang="ko-KR" dirty="0"/>
                  <a:t>baryon (arXiv:1806.02744) which could imply a stable doubly-charmed tetraquark</a:t>
                </a:r>
              </a:p>
              <a:p>
                <a:r>
                  <a:rPr lang="en-US" altLang="ko-KR" dirty="0"/>
                  <a:t>Tcc: The lightest doubly charmed tetraquark</a:t>
                </a:r>
              </a:p>
              <a:p>
                <a:pPr lvl="1"/>
                <a:r>
                  <a:rPr lang="en-US" altLang="ko-KR" dirty="0"/>
                  <a:t>Spin: </a:t>
                </a:r>
                <a14:m>
                  <m:oMath xmlns:m="http://schemas.openxmlformats.org/officeDocument/2006/math">
                    <m:r>
                      <m:rPr>
                        <m:sty m:val="p"/>
                      </m:rPr>
                      <a:rPr lang="en-US" altLang="ko-KR" b="0" i="0" smtClean="0">
                        <a:latin typeface="Cambria Math" panose="02040503050406030204" pitchFamily="18" charset="0"/>
                      </a:rPr>
                      <m:t>I</m:t>
                    </m:r>
                    <m:d>
                      <m:dPr>
                        <m:ctrlPr>
                          <a:rPr lang="en-US" altLang="ko-KR" b="0" i="1" smtClean="0">
                            <a:latin typeface="Cambria Math" panose="02040503050406030204" pitchFamily="18" charset="0"/>
                          </a:rPr>
                        </m:ctrlPr>
                      </m:dPr>
                      <m:e>
                        <m:sSup>
                          <m:sSupPr>
                            <m:ctrlPr>
                              <a:rPr lang="en-US" altLang="ko-KR" b="0" i="1" smtClean="0">
                                <a:latin typeface="Cambria Math" panose="02040503050406030204" pitchFamily="18" charset="0"/>
                              </a:rPr>
                            </m:ctrlPr>
                          </m:sSupPr>
                          <m:e>
                            <m:r>
                              <m:rPr>
                                <m:sty m:val="p"/>
                              </m:rPr>
                              <a:rPr lang="en-US" altLang="ko-KR" b="0" i="0" smtClean="0">
                                <a:latin typeface="Cambria Math" panose="02040503050406030204" pitchFamily="18" charset="0"/>
                              </a:rPr>
                              <m:t>J</m:t>
                            </m:r>
                          </m:e>
                          <m:sup>
                            <m:r>
                              <m:rPr>
                                <m:sty m:val="p"/>
                              </m:rPr>
                              <a:rPr lang="en-US" altLang="ko-KR" b="0" i="0" smtClean="0">
                                <a:latin typeface="Cambria Math" panose="02040503050406030204" pitchFamily="18" charset="0"/>
                              </a:rPr>
                              <m:t>P</m:t>
                            </m:r>
                          </m:sup>
                        </m:sSup>
                      </m:e>
                    </m:d>
                    <m:r>
                      <a:rPr lang="en-US" altLang="ko-KR" b="0" i="0" smtClean="0">
                        <a:latin typeface="Cambria Math" panose="02040503050406030204" pitchFamily="18" charset="0"/>
                      </a:rPr>
                      <m:t>=0(</m:t>
                    </m:r>
                    <m:sSup>
                      <m:sSupPr>
                        <m:ctrlPr>
                          <a:rPr lang="en-US" altLang="ko-KR" b="0" i="1" smtClean="0">
                            <a:latin typeface="Cambria Math" panose="02040503050406030204" pitchFamily="18" charset="0"/>
                          </a:rPr>
                        </m:ctrlPr>
                      </m:sSupPr>
                      <m:e>
                        <m:r>
                          <a:rPr lang="en-US" altLang="ko-KR" b="0" i="0" smtClean="0">
                            <a:latin typeface="Cambria Math" panose="02040503050406030204" pitchFamily="18" charset="0"/>
                          </a:rPr>
                          <m:t>1</m:t>
                        </m:r>
                      </m:e>
                      <m:sup>
                        <m:r>
                          <a:rPr lang="en-US" altLang="ko-KR" b="0" i="0" smtClean="0">
                            <a:latin typeface="Cambria Math" panose="02040503050406030204" pitchFamily="18" charset="0"/>
                          </a:rPr>
                          <m:t>+</m:t>
                        </m:r>
                      </m:sup>
                    </m:sSup>
                    <m:r>
                      <a:rPr lang="en-US" altLang="ko-KR" b="0" i="1" smtClean="0">
                        <a:latin typeface="Cambria Math" panose="02040503050406030204" pitchFamily="18" charset="0"/>
                      </a:rPr>
                      <m:t>)</m:t>
                    </m:r>
                  </m:oMath>
                </a14:m>
                <a:endParaRPr lang="ko-KR" altLang="en-US" dirty="0"/>
              </a:p>
              <a:p>
                <a:pPr marL="0" indent="0">
                  <a:buNone/>
                </a:pPr>
                <a:endParaRPr lang="en-US" altLang="ko-KR" dirty="0"/>
              </a:p>
            </p:txBody>
          </p:sp>
        </mc:Choice>
        <mc:Fallback xmlns="">
          <p:sp>
            <p:nvSpPr>
              <p:cNvPr id="8" name="내용 개체 틀 7">
                <a:extLst>
                  <a:ext uri="{FF2B5EF4-FFF2-40B4-BE49-F238E27FC236}">
                    <a16:creationId xmlns:a16="http://schemas.microsoft.com/office/drawing/2014/main" id="{25E56A4D-3A6C-AA6F-DD53-291407C391C8}"/>
                  </a:ext>
                </a:extLst>
              </p:cNvPr>
              <p:cNvSpPr>
                <a:spLocks noGrp="1" noRot="1" noChangeAspect="1" noMove="1" noResize="1" noEditPoints="1" noAdjustHandles="1" noChangeArrowheads="1" noChangeShapeType="1" noTextEdit="1"/>
              </p:cNvSpPr>
              <p:nvPr>
                <p:ph sz="half" idx="1"/>
              </p:nvPr>
            </p:nvSpPr>
            <p:spPr>
              <a:xfrm>
                <a:off x="172527" y="799381"/>
                <a:ext cx="8827697" cy="5630356"/>
              </a:xfrm>
              <a:blipFill>
                <a:blip r:embed="rId2"/>
                <a:stretch>
                  <a:fillRect l="-1243" t="-1732"/>
                </a:stretch>
              </a:blipFill>
            </p:spPr>
            <p:txBody>
              <a:bodyPr/>
              <a:lstStyle/>
              <a:p>
                <a:r>
                  <a:rPr lang="ko-KR" altLang="en-US">
                    <a:noFill/>
                  </a:rPr>
                  <a:t> </a:t>
                </a:r>
              </a:p>
            </p:txBody>
          </p:sp>
        </mc:Fallback>
      </mc:AlternateContent>
      <p:sp>
        <p:nvSpPr>
          <p:cNvPr id="10" name="날짜 개체 틀 9">
            <a:extLst>
              <a:ext uri="{FF2B5EF4-FFF2-40B4-BE49-F238E27FC236}">
                <a16:creationId xmlns:a16="http://schemas.microsoft.com/office/drawing/2014/main" id="{3C5CB306-0222-F706-8E3A-E9761E30E157}"/>
              </a:ext>
            </a:extLst>
          </p:cNvPr>
          <p:cNvSpPr>
            <a:spLocks noGrp="1"/>
          </p:cNvSpPr>
          <p:nvPr>
            <p:ph type="dt" sz="half" idx="10"/>
          </p:nvPr>
        </p:nvSpPr>
        <p:spPr/>
        <p:txBody>
          <a:bodyPr/>
          <a:lstStyle/>
          <a:p>
            <a:fld id="{1DB7C9B0-2551-42BF-AF38-26DA704D5938}" type="datetime1">
              <a:rPr lang="ko-KR" altLang="en-US" smtClean="0"/>
              <a:t>2022-10-01</a:t>
            </a:fld>
            <a:endParaRPr lang="ko-KR" altLang="en-US"/>
          </a:p>
        </p:txBody>
      </p:sp>
      <p:sp>
        <p:nvSpPr>
          <p:cNvPr id="11" name="바닥글 개체 틀 10">
            <a:extLst>
              <a:ext uri="{FF2B5EF4-FFF2-40B4-BE49-F238E27FC236}">
                <a16:creationId xmlns:a16="http://schemas.microsoft.com/office/drawing/2014/main" id="{A0AA1154-7D5C-CE17-E352-9D2A65177A82}"/>
              </a:ext>
            </a:extLst>
          </p:cNvPr>
          <p:cNvSpPr>
            <a:spLocks noGrp="1"/>
          </p:cNvSpPr>
          <p:nvPr>
            <p:ph type="ftr" sz="quarter" idx="11"/>
          </p:nvPr>
        </p:nvSpPr>
        <p:spPr>
          <a:xfrm>
            <a:off x="3028950" y="6492875"/>
            <a:ext cx="3086100" cy="365125"/>
          </a:xfrm>
        </p:spPr>
        <p:txBody>
          <a:bodyPr/>
          <a:lstStyle/>
          <a:p>
            <a:r>
              <a:rPr lang="en-US" altLang="ko-KR" dirty="0" err="1"/>
              <a:t>ExHIC</a:t>
            </a:r>
            <a:endParaRPr lang="ko-KR" altLang="en-US" dirty="0"/>
          </a:p>
        </p:txBody>
      </p:sp>
      <p:sp>
        <p:nvSpPr>
          <p:cNvPr id="12" name="슬라이드 번호 개체 틀 11">
            <a:extLst>
              <a:ext uri="{FF2B5EF4-FFF2-40B4-BE49-F238E27FC236}">
                <a16:creationId xmlns:a16="http://schemas.microsoft.com/office/drawing/2014/main" id="{B71B1854-1535-E459-5BA3-53E83E1911E2}"/>
              </a:ext>
            </a:extLst>
          </p:cNvPr>
          <p:cNvSpPr>
            <a:spLocks noGrp="1"/>
          </p:cNvSpPr>
          <p:nvPr>
            <p:ph type="sldNum" sz="quarter" idx="12"/>
          </p:nvPr>
        </p:nvSpPr>
        <p:spPr/>
        <p:txBody>
          <a:bodyPr/>
          <a:lstStyle/>
          <a:p>
            <a:fld id="{D5BDAE98-EBED-4E69-BF7D-4790F83992EE}" type="slidenum">
              <a:rPr lang="ko-KR" altLang="en-US" smtClean="0"/>
              <a:t>2</a:t>
            </a:fld>
            <a:endParaRPr lang="ko-KR" altLang="en-US"/>
          </a:p>
        </p:txBody>
      </p:sp>
      <p:grpSp>
        <p:nvGrpSpPr>
          <p:cNvPr id="38" name="그룹 37">
            <a:extLst>
              <a:ext uri="{FF2B5EF4-FFF2-40B4-BE49-F238E27FC236}">
                <a16:creationId xmlns:a16="http://schemas.microsoft.com/office/drawing/2014/main" id="{A7F33219-6AB5-5ECA-B84C-DF758756CBBA}"/>
              </a:ext>
            </a:extLst>
          </p:cNvPr>
          <p:cNvGrpSpPr/>
          <p:nvPr/>
        </p:nvGrpSpPr>
        <p:grpSpPr>
          <a:xfrm>
            <a:off x="1103462" y="3338369"/>
            <a:ext cx="6816552" cy="2214364"/>
            <a:chOff x="1458812" y="4114501"/>
            <a:chExt cx="6816552" cy="2214364"/>
          </a:xfrm>
        </p:grpSpPr>
        <p:grpSp>
          <p:nvGrpSpPr>
            <p:cNvPr id="39" name="그룹 38">
              <a:extLst>
                <a:ext uri="{FF2B5EF4-FFF2-40B4-BE49-F238E27FC236}">
                  <a16:creationId xmlns:a16="http://schemas.microsoft.com/office/drawing/2014/main" id="{5E1482CB-FB64-A328-ABE4-C6BC8FD867E5}"/>
                </a:ext>
              </a:extLst>
            </p:cNvPr>
            <p:cNvGrpSpPr/>
            <p:nvPr/>
          </p:nvGrpSpPr>
          <p:grpSpPr>
            <a:xfrm>
              <a:off x="1458812" y="4647549"/>
              <a:ext cx="1639988" cy="1681316"/>
              <a:chOff x="338877" y="105286"/>
              <a:chExt cx="1639988" cy="1681316"/>
            </a:xfrm>
          </p:grpSpPr>
          <p:sp>
            <p:nvSpPr>
              <p:cNvPr id="55" name="타원 54">
                <a:extLst>
                  <a:ext uri="{FF2B5EF4-FFF2-40B4-BE49-F238E27FC236}">
                    <a16:creationId xmlns:a16="http://schemas.microsoft.com/office/drawing/2014/main" id="{EDD2166E-DC42-480F-AB68-2A531709E199}"/>
                  </a:ext>
                </a:extLst>
              </p:cNvPr>
              <p:cNvSpPr/>
              <p:nvPr/>
            </p:nvSpPr>
            <p:spPr>
              <a:xfrm>
                <a:off x="338877" y="291882"/>
                <a:ext cx="532577" cy="53257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t>c</a:t>
                </a:r>
                <a:endParaRPr lang="ko-KR" altLang="en-US" sz="2400" dirty="0"/>
              </a:p>
            </p:txBody>
          </p:sp>
          <p:sp>
            <p:nvSpPr>
              <p:cNvPr id="56" name="타원 55">
                <a:extLst>
                  <a:ext uri="{FF2B5EF4-FFF2-40B4-BE49-F238E27FC236}">
                    <a16:creationId xmlns:a16="http://schemas.microsoft.com/office/drawing/2014/main" id="{3F80487B-F641-FD22-20E6-FD7E109F8BB8}"/>
                  </a:ext>
                </a:extLst>
              </p:cNvPr>
              <p:cNvSpPr/>
              <p:nvPr/>
            </p:nvSpPr>
            <p:spPr>
              <a:xfrm>
                <a:off x="871454" y="1105889"/>
                <a:ext cx="532577" cy="53257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t>c</a:t>
                </a:r>
                <a:endParaRPr lang="ko-KR" altLang="en-US" sz="2400" dirty="0"/>
              </a:p>
            </p:txBody>
          </p:sp>
          <p:cxnSp>
            <p:nvCxnSpPr>
              <p:cNvPr id="57" name="직선 연결선 56">
                <a:extLst>
                  <a:ext uri="{FF2B5EF4-FFF2-40B4-BE49-F238E27FC236}">
                    <a16:creationId xmlns:a16="http://schemas.microsoft.com/office/drawing/2014/main" id="{516CAFCF-F249-0F01-9D47-DAFC377A6685}"/>
                  </a:ext>
                </a:extLst>
              </p:cNvPr>
              <p:cNvCxnSpPr>
                <a:cxnSpLocks/>
              </p:cNvCxnSpPr>
              <p:nvPr/>
            </p:nvCxnSpPr>
            <p:spPr>
              <a:xfrm>
                <a:off x="725621" y="802961"/>
                <a:ext cx="253672" cy="3834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직선 연결선 57">
                <a:extLst>
                  <a:ext uri="{FF2B5EF4-FFF2-40B4-BE49-F238E27FC236}">
                    <a16:creationId xmlns:a16="http://schemas.microsoft.com/office/drawing/2014/main" id="{15746A66-45F0-5633-1108-EE4C6C369DE4}"/>
                  </a:ext>
                </a:extLst>
              </p:cNvPr>
              <p:cNvCxnSpPr>
                <a:cxnSpLocks/>
              </p:cNvCxnSpPr>
              <p:nvPr/>
            </p:nvCxnSpPr>
            <p:spPr>
              <a:xfrm flipV="1">
                <a:off x="852457" y="375357"/>
                <a:ext cx="513580" cy="6193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직선 연결선 58">
                <a:extLst>
                  <a:ext uri="{FF2B5EF4-FFF2-40B4-BE49-F238E27FC236}">
                    <a16:creationId xmlns:a16="http://schemas.microsoft.com/office/drawing/2014/main" id="{B16BD201-E687-1D9F-846D-6B211CCE73DB}"/>
                  </a:ext>
                </a:extLst>
              </p:cNvPr>
              <p:cNvCxnSpPr>
                <a:cxnSpLocks/>
              </p:cNvCxnSpPr>
              <p:nvPr/>
            </p:nvCxnSpPr>
            <p:spPr>
              <a:xfrm>
                <a:off x="1106129" y="685023"/>
                <a:ext cx="545691" cy="2315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타원 59">
                    <a:extLst>
                      <a:ext uri="{FF2B5EF4-FFF2-40B4-BE49-F238E27FC236}">
                        <a16:creationId xmlns:a16="http://schemas.microsoft.com/office/drawing/2014/main" id="{36C506EE-3321-8007-B8C5-21308A3562AE}"/>
                      </a:ext>
                    </a:extLst>
                  </p:cNvPr>
                  <p:cNvSpPr/>
                  <p:nvPr/>
                </p:nvSpPr>
                <p:spPr>
                  <a:xfrm>
                    <a:off x="1304324" y="166690"/>
                    <a:ext cx="347496" cy="347496"/>
                  </a:xfrm>
                  <a:prstGeom prst="ellipse">
                    <a:avLst/>
                  </a:prstGeom>
                  <a:solidFill>
                    <a:srgbClr val="43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acc>
                            <m:accPr>
                              <m:chr m:val="̅"/>
                              <m:ctrlPr>
                                <a:rPr lang="en-US" altLang="ko-KR" sz="2400" b="0" i="1" smtClean="0">
                                  <a:latin typeface="Cambria Math" panose="02040503050406030204" pitchFamily="18" charset="0"/>
                                </a:rPr>
                              </m:ctrlPr>
                            </m:accPr>
                            <m:e>
                              <m:r>
                                <m:rPr>
                                  <m:sty m:val="p"/>
                                </m:rPr>
                                <a:rPr lang="en-US" altLang="ko-KR" sz="2400" b="0" i="0" smtClean="0">
                                  <a:latin typeface="Cambria Math" panose="02040503050406030204" pitchFamily="18" charset="0"/>
                                </a:rPr>
                                <m:t>u</m:t>
                              </m:r>
                            </m:e>
                          </m:acc>
                        </m:oMath>
                      </m:oMathPara>
                    </a14:m>
                    <a:endParaRPr lang="ko-KR" altLang="en-US" sz="2400" dirty="0"/>
                  </a:p>
                </p:txBody>
              </p:sp>
            </mc:Choice>
            <mc:Fallback xmlns="">
              <p:sp>
                <p:nvSpPr>
                  <p:cNvPr id="60" name="타원 59">
                    <a:extLst>
                      <a:ext uri="{FF2B5EF4-FFF2-40B4-BE49-F238E27FC236}">
                        <a16:creationId xmlns:a16="http://schemas.microsoft.com/office/drawing/2014/main" id="{36C506EE-3321-8007-B8C5-21308A3562AE}"/>
                      </a:ext>
                    </a:extLst>
                  </p:cNvPr>
                  <p:cNvSpPr>
                    <a:spLocks noRot="1" noChangeAspect="1" noMove="1" noResize="1" noEditPoints="1" noAdjustHandles="1" noChangeArrowheads="1" noChangeShapeType="1" noTextEdit="1"/>
                  </p:cNvSpPr>
                  <p:nvPr/>
                </p:nvSpPr>
                <p:spPr>
                  <a:xfrm>
                    <a:off x="1304324" y="166690"/>
                    <a:ext cx="347496" cy="347496"/>
                  </a:xfrm>
                  <a:prstGeom prst="ellipse">
                    <a:avLst/>
                  </a:prstGeom>
                  <a:blipFill>
                    <a:blip r:embed="rId3"/>
                    <a:stretch>
                      <a:fillRect l="-5263" b="-1754"/>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1" name="타원 60">
                    <a:extLst>
                      <a:ext uri="{FF2B5EF4-FFF2-40B4-BE49-F238E27FC236}">
                        <a16:creationId xmlns:a16="http://schemas.microsoft.com/office/drawing/2014/main" id="{532C5642-4BD5-793C-9B30-0B6CC4CE081F}"/>
                      </a:ext>
                    </a:extLst>
                  </p:cNvPr>
                  <p:cNvSpPr/>
                  <p:nvPr/>
                </p:nvSpPr>
                <p:spPr>
                  <a:xfrm>
                    <a:off x="1631369" y="812453"/>
                    <a:ext cx="347496" cy="347496"/>
                  </a:xfrm>
                  <a:prstGeom prst="ellipse">
                    <a:avLst/>
                  </a:prstGeom>
                  <a:solidFill>
                    <a:srgbClr val="F44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acc>
                            <m:accPr>
                              <m:chr m:val="̅"/>
                              <m:ctrlPr>
                                <a:rPr lang="en-US" altLang="ko-KR" sz="2400" b="0" i="1" smtClean="0">
                                  <a:latin typeface="Cambria Math" panose="02040503050406030204" pitchFamily="18" charset="0"/>
                                </a:rPr>
                              </m:ctrlPr>
                            </m:accPr>
                            <m:e>
                              <m:r>
                                <m:rPr>
                                  <m:sty m:val="p"/>
                                </m:rPr>
                                <a:rPr lang="en-US" altLang="ko-KR" sz="2400" b="0" i="0" smtClean="0">
                                  <a:latin typeface="Cambria Math" panose="02040503050406030204" pitchFamily="18" charset="0"/>
                                </a:rPr>
                                <m:t>d</m:t>
                              </m:r>
                            </m:e>
                          </m:acc>
                        </m:oMath>
                      </m:oMathPara>
                    </a14:m>
                    <a:endParaRPr lang="ko-KR" altLang="en-US" sz="2400" dirty="0"/>
                  </a:p>
                </p:txBody>
              </p:sp>
            </mc:Choice>
            <mc:Fallback xmlns="">
              <p:sp>
                <p:nvSpPr>
                  <p:cNvPr id="61" name="타원 60">
                    <a:extLst>
                      <a:ext uri="{FF2B5EF4-FFF2-40B4-BE49-F238E27FC236}">
                        <a16:creationId xmlns:a16="http://schemas.microsoft.com/office/drawing/2014/main" id="{532C5642-4BD5-793C-9B30-0B6CC4CE081F}"/>
                      </a:ext>
                    </a:extLst>
                  </p:cNvPr>
                  <p:cNvSpPr>
                    <a:spLocks noRot="1" noChangeAspect="1" noMove="1" noResize="1" noEditPoints="1" noAdjustHandles="1" noChangeArrowheads="1" noChangeShapeType="1" noTextEdit="1"/>
                  </p:cNvSpPr>
                  <p:nvPr/>
                </p:nvSpPr>
                <p:spPr>
                  <a:xfrm>
                    <a:off x="1631369" y="812453"/>
                    <a:ext cx="347496" cy="347496"/>
                  </a:xfrm>
                  <a:prstGeom prst="ellipse">
                    <a:avLst/>
                  </a:prstGeom>
                  <a:blipFill>
                    <a:blip r:embed="rId4"/>
                    <a:stretch>
                      <a:fillRect l="-15789" t="-5263" b="-14035"/>
                    </a:stretch>
                  </a:blipFill>
                  <a:ln>
                    <a:noFill/>
                  </a:ln>
                </p:spPr>
                <p:txBody>
                  <a:bodyPr/>
                  <a:lstStyle/>
                  <a:p>
                    <a:r>
                      <a:rPr lang="ko-KR" altLang="en-US">
                        <a:noFill/>
                      </a:rPr>
                      <a:t> </a:t>
                    </a:r>
                  </a:p>
                </p:txBody>
              </p:sp>
            </mc:Fallback>
          </mc:AlternateContent>
          <p:sp>
            <p:nvSpPr>
              <p:cNvPr id="62" name="타원 61">
                <a:extLst>
                  <a:ext uri="{FF2B5EF4-FFF2-40B4-BE49-F238E27FC236}">
                    <a16:creationId xmlns:a16="http://schemas.microsoft.com/office/drawing/2014/main" id="{8295F7BB-C12D-0EF5-2872-0CBFFC795F9B}"/>
                  </a:ext>
                </a:extLst>
              </p:cNvPr>
              <p:cNvSpPr/>
              <p:nvPr/>
            </p:nvSpPr>
            <p:spPr>
              <a:xfrm rot="19463357">
                <a:off x="459519" y="105286"/>
                <a:ext cx="823870" cy="1681316"/>
              </a:xfrm>
              <a:prstGeom prst="ellipse">
                <a:avLst/>
              </a:prstGeom>
              <a:noFill/>
              <a:ln w="444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5" name="타원 44">
              <a:extLst>
                <a:ext uri="{FF2B5EF4-FFF2-40B4-BE49-F238E27FC236}">
                  <a16:creationId xmlns:a16="http://schemas.microsoft.com/office/drawing/2014/main" id="{09F2D240-BACC-9BA1-AA98-3653484BB431}"/>
                </a:ext>
              </a:extLst>
            </p:cNvPr>
            <p:cNvSpPr/>
            <p:nvPr/>
          </p:nvSpPr>
          <p:spPr>
            <a:xfrm>
              <a:off x="4691505" y="5082987"/>
              <a:ext cx="532577" cy="53257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t>c</a:t>
              </a:r>
              <a:endParaRPr lang="ko-KR" altLang="en-US" sz="2400" dirty="0"/>
            </a:p>
          </p:txBody>
        </p:sp>
        <mc:AlternateContent xmlns:mc="http://schemas.openxmlformats.org/markup-compatibility/2006" xmlns:a14="http://schemas.microsoft.com/office/drawing/2010/main">
          <mc:Choice Requires="a14">
            <p:sp>
              <p:nvSpPr>
                <p:cNvPr id="46" name="타원 45">
                  <a:extLst>
                    <a:ext uri="{FF2B5EF4-FFF2-40B4-BE49-F238E27FC236}">
                      <a16:creationId xmlns:a16="http://schemas.microsoft.com/office/drawing/2014/main" id="{2BF04F75-F3EC-A233-BBBA-F391BC07CDD5}"/>
                    </a:ext>
                  </a:extLst>
                </p:cNvPr>
                <p:cNvSpPr/>
                <p:nvPr/>
              </p:nvSpPr>
              <p:spPr>
                <a:xfrm>
                  <a:off x="5224082" y="4936612"/>
                  <a:ext cx="347496" cy="347496"/>
                </a:xfrm>
                <a:prstGeom prst="ellipse">
                  <a:avLst/>
                </a:prstGeom>
                <a:solidFill>
                  <a:srgbClr val="43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acc>
                          <m:accPr>
                            <m:chr m:val="̅"/>
                            <m:ctrlPr>
                              <a:rPr lang="en-US" altLang="ko-KR" sz="2400" b="0" i="1" smtClean="0">
                                <a:latin typeface="Cambria Math" panose="02040503050406030204" pitchFamily="18" charset="0"/>
                              </a:rPr>
                            </m:ctrlPr>
                          </m:accPr>
                          <m:e>
                            <m:r>
                              <m:rPr>
                                <m:sty m:val="p"/>
                              </m:rPr>
                              <a:rPr lang="en-US" altLang="ko-KR" sz="2400" b="0" i="0" smtClean="0">
                                <a:latin typeface="Cambria Math" panose="02040503050406030204" pitchFamily="18" charset="0"/>
                              </a:rPr>
                              <m:t>u</m:t>
                            </m:r>
                          </m:e>
                        </m:acc>
                      </m:oMath>
                    </m:oMathPara>
                  </a14:m>
                  <a:endParaRPr lang="ko-KR" altLang="en-US" sz="2400" dirty="0"/>
                </a:p>
              </p:txBody>
            </p:sp>
          </mc:Choice>
          <mc:Fallback xmlns="">
            <p:sp>
              <p:nvSpPr>
                <p:cNvPr id="46" name="타원 45">
                  <a:extLst>
                    <a:ext uri="{FF2B5EF4-FFF2-40B4-BE49-F238E27FC236}">
                      <a16:creationId xmlns:a16="http://schemas.microsoft.com/office/drawing/2014/main" id="{2BF04F75-F3EC-A233-BBBA-F391BC07CDD5}"/>
                    </a:ext>
                  </a:extLst>
                </p:cNvPr>
                <p:cNvSpPr>
                  <a:spLocks noRot="1" noChangeAspect="1" noMove="1" noResize="1" noEditPoints="1" noAdjustHandles="1" noChangeArrowheads="1" noChangeShapeType="1" noTextEdit="1"/>
                </p:cNvSpPr>
                <p:nvPr/>
              </p:nvSpPr>
              <p:spPr>
                <a:xfrm>
                  <a:off x="5224082" y="4936612"/>
                  <a:ext cx="347496" cy="347496"/>
                </a:xfrm>
                <a:prstGeom prst="ellipse">
                  <a:avLst/>
                </a:prstGeom>
                <a:blipFill>
                  <a:blip r:embed="rId5"/>
                  <a:stretch>
                    <a:fillRect l="-7018" b="-1754"/>
                  </a:stretch>
                </a:blipFill>
                <a:ln>
                  <a:noFill/>
                </a:ln>
              </p:spPr>
              <p:txBody>
                <a:bodyPr/>
                <a:lstStyle/>
                <a:p>
                  <a:r>
                    <a:rPr lang="ko-KR" altLang="en-US">
                      <a:noFill/>
                    </a:rPr>
                    <a:t> </a:t>
                  </a:r>
                </a:p>
              </p:txBody>
            </p:sp>
          </mc:Fallback>
        </mc:AlternateContent>
        <p:sp>
          <p:nvSpPr>
            <p:cNvPr id="47" name="타원 46">
              <a:extLst>
                <a:ext uri="{FF2B5EF4-FFF2-40B4-BE49-F238E27FC236}">
                  <a16:creationId xmlns:a16="http://schemas.microsoft.com/office/drawing/2014/main" id="{566DE67D-0673-F520-8E7E-5E273E27B1C8}"/>
                </a:ext>
              </a:extLst>
            </p:cNvPr>
            <p:cNvSpPr/>
            <p:nvPr/>
          </p:nvSpPr>
          <p:spPr>
            <a:xfrm rot="15165284">
              <a:off x="4793433" y="4625512"/>
              <a:ext cx="672782" cy="1322241"/>
            </a:xfrm>
            <a:prstGeom prst="ellipse">
              <a:avLst/>
            </a:prstGeom>
            <a:noFill/>
            <a:ln w="444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8" name="직선 화살표 연결선 47">
              <a:extLst>
                <a:ext uri="{FF2B5EF4-FFF2-40B4-BE49-F238E27FC236}">
                  <a16:creationId xmlns:a16="http://schemas.microsoft.com/office/drawing/2014/main" id="{DE2E62F9-71F3-92C1-85D2-2A7E143477D6}"/>
                </a:ext>
              </a:extLst>
            </p:cNvPr>
            <p:cNvCxnSpPr/>
            <p:nvPr/>
          </p:nvCxnSpPr>
          <p:spPr>
            <a:xfrm>
              <a:off x="3342086" y="5343041"/>
              <a:ext cx="862770"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9E2E46B-F734-F328-1D8A-E29C4A8E564C}"/>
                </a:ext>
              </a:extLst>
            </p:cNvPr>
            <p:cNvSpPr txBox="1"/>
            <p:nvPr/>
          </p:nvSpPr>
          <p:spPr>
            <a:xfrm>
              <a:off x="6033495" y="4592148"/>
              <a:ext cx="688094" cy="1200329"/>
            </a:xfrm>
            <a:prstGeom prst="rect">
              <a:avLst/>
            </a:prstGeom>
            <a:noFill/>
          </p:spPr>
          <p:txBody>
            <a:bodyPr wrap="square" rtlCol="0">
              <a:spAutoFit/>
            </a:bodyPr>
            <a:lstStyle/>
            <a:p>
              <a:r>
                <a:rPr lang="en-US" altLang="ko-KR" sz="7200" b="1" dirty="0"/>
                <a:t>+</a:t>
              </a:r>
              <a:endParaRPr lang="ko-KR" altLang="en-US" sz="7200" b="1" dirty="0"/>
            </a:p>
          </p:txBody>
        </p:sp>
        <p:sp>
          <p:nvSpPr>
            <p:cNvPr id="50" name="타원 49">
              <a:extLst>
                <a:ext uri="{FF2B5EF4-FFF2-40B4-BE49-F238E27FC236}">
                  <a16:creationId xmlns:a16="http://schemas.microsoft.com/office/drawing/2014/main" id="{1B65AA5D-E880-DEE3-E63C-F5B883390340}"/>
                </a:ext>
              </a:extLst>
            </p:cNvPr>
            <p:cNvSpPr/>
            <p:nvPr/>
          </p:nvSpPr>
          <p:spPr>
            <a:xfrm rot="18651061">
              <a:off x="7277853" y="4617912"/>
              <a:ext cx="672782" cy="1322241"/>
            </a:xfrm>
            <a:prstGeom prst="ellipse">
              <a:avLst/>
            </a:prstGeom>
            <a:noFill/>
            <a:ln w="444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타원 50">
              <a:extLst>
                <a:ext uri="{FF2B5EF4-FFF2-40B4-BE49-F238E27FC236}">
                  <a16:creationId xmlns:a16="http://schemas.microsoft.com/office/drawing/2014/main" id="{03ADAB84-C2F1-BEBA-C7C7-F2FE24080C22}"/>
                </a:ext>
              </a:extLst>
            </p:cNvPr>
            <p:cNvSpPr/>
            <p:nvPr/>
          </p:nvSpPr>
          <p:spPr>
            <a:xfrm>
              <a:off x="7185395" y="4866807"/>
              <a:ext cx="532577" cy="53257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t>c</a:t>
              </a:r>
              <a:endParaRPr lang="ko-KR" altLang="en-US" sz="2400" dirty="0"/>
            </a:p>
          </p:txBody>
        </p:sp>
        <mc:AlternateContent xmlns:mc="http://schemas.openxmlformats.org/markup-compatibility/2006" xmlns:a14="http://schemas.microsoft.com/office/drawing/2010/main">
          <mc:Choice Requires="a14">
            <p:sp>
              <p:nvSpPr>
                <p:cNvPr id="52" name="타원 51">
                  <a:extLst>
                    <a:ext uri="{FF2B5EF4-FFF2-40B4-BE49-F238E27FC236}">
                      <a16:creationId xmlns:a16="http://schemas.microsoft.com/office/drawing/2014/main" id="{69ED5752-69B1-47AC-69F1-801FF0112AF6}"/>
                    </a:ext>
                  </a:extLst>
                </p:cNvPr>
                <p:cNvSpPr/>
                <p:nvPr/>
              </p:nvSpPr>
              <p:spPr>
                <a:xfrm>
                  <a:off x="7678668" y="5279032"/>
                  <a:ext cx="347496" cy="347496"/>
                </a:xfrm>
                <a:prstGeom prst="ellipse">
                  <a:avLst/>
                </a:prstGeom>
                <a:solidFill>
                  <a:srgbClr val="F44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acc>
                          <m:accPr>
                            <m:chr m:val="̅"/>
                            <m:ctrlPr>
                              <a:rPr lang="en-US" altLang="ko-KR" sz="2400" b="0" i="1" smtClean="0">
                                <a:latin typeface="Cambria Math" panose="02040503050406030204" pitchFamily="18" charset="0"/>
                              </a:rPr>
                            </m:ctrlPr>
                          </m:accPr>
                          <m:e>
                            <m:r>
                              <m:rPr>
                                <m:sty m:val="p"/>
                              </m:rPr>
                              <a:rPr lang="en-US" altLang="ko-KR" sz="2400" b="0" i="0" smtClean="0">
                                <a:latin typeface="Cambria Math" panose="02040503050406030204" pitchFamily="18" charset="0"/>
                              </a:rPr>
                              <m:t>d</m:t>
                            </m:r>
                          </m:e>
                        </m:acc>
                      </m:oMath>
                    </m:oMathPara>
                  </a14:m>
                  <a:endParaRPr lang="ko-KR" altLang="en-US" sz="2400" dirty="0"/>
                </a:p>
              </p:txBody>
            </p:sp>
          </mc:Choice>
          <mc:Fallback xmlns="">
            <p:sp>
              <p:nvSpPr>
                <p:cNvPr id="52" name="타원 51">
                  <a:extLst>
                    <a:ext uri="{FF2B5EF4-FFF2-40B4-BE49-F238E27FC236}">
                      <a16:creationId xmlns:a16="http://schemas.microsoft.com/office/drawing/2014/main" id="{69ED5752-69B1-47AC-69F1-801FF0112AF6}"/>
                    </a:ext>
                  </a:extLst>
                </p:cNvPr>
                <p:cNvSpPr>
                  <a:spLocks noRot="1" noChangeAspect="1" noMove="1" noResize="1" noEditPoints="1" noAdjustHandles="1" noChangeArrowheads="1" noChangeShapeType="1" noTextEdit="1"/>
                </p:cNvSpPr>
                <p:nvPr/>
              </p:nvSpPr>
              <p:spPr>
                <a:xfrm>
                  <a:off x="7678668" y="5279032"/>
                  <a:ext cx="347496" cy="347496"/>
                </a:xfrm>
                <a:prstGeom prst="ellipse">
                  <a:avLst/>
                </a:prstGeom>
                <a:blipFill>
                  <a:blip r:embed="rId6"/>
                  <a:stretch>
                    <a:fillRect l="-15789" t="-7018" b="-14035"/>
                  </a:stretch>
                </a:blipFill>
                <a:ln>
                  <a:no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0CC025C8-91D3-C499-8424-BB9287BE78F2}"/>
                    </a:ext>
                  </a:extLst>
                </p:cNvPr>
                <p:cNvSpPr txBox="1"/>
                <p:nvPr/>
              </p:nvSpPr>
              <p:spPr>
                <a:xfrm>
                  <a:off x="4641850" y="4171633"/>
                  <a:ext cx="880073"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ko-KR" sz="3600" i="1">
                                <a:latin typeface="Cambria Math" panose="02040503050406030204" pitchFamily="18" charset="0"/>
                              </a:rPr>
                            </m:ctrlPr>
                          </m:sSupPr>
                          <m:e>
                            <m:r>
                              <m:rPr>
                                <m:sty m:val="p"/>
                              </m:rPr>
                              <a:rPr lang="en-US" altLang="ko-KR" sz="3600">
                                <a:latin typeface="Cambria Math" panose="02040503050406030204" pitchFamily="18" charset="0"/>
                              </a:rPr>
                              <m:t>D</m:t>
                            </m:r>
                          </m:e>
                          <m:sup>
                            <m:r>
                              <a:rPr lang="en-US" altLang="ko-KR" sz="3600">
                                <a:latin typeface="Cambria Math" panose="02040503050406030204" pitchFamily="18" charset="0"/>
                              </a:rPr>
                              <m:t>0</m:t>
                            </m:r>
                          </m:sup>
                        </m:sSup>
                      </m:oMath>
                    </m:oMathPara>
                  </a14:m>
                  <a:endParaRPr lang="ko-KR" altLang="en-US" sz="3600" dirty="0"/>
                </a:p>
              </p:txBody>
            </p:sp>
          </mc:Choice>
          <mc:Fallback xmlns="">
            <p:sp>
              <p:nvSpPr>
                <p:cNvPr id="53" name="TextBox 52">
                  <a:extLst>
                    <a:ext uri="{FF2B5EF4-FFF2-40B4-BE49-F238E27FC236}">
                      <a16:creationId xmlns:a16="http://schemas.microsoft.com/office/drawing/2014/main" id="{0CC025C8-91D3-C499-8424-BB9287BE78F2}"/>
                    </a:ext>
                  </a:extLst>
                </p:cNvPr>
                <p:cNvSpPr txBox="1">
                  <a:spLocks noRot="1" noChangeAspect="1" noMove="1" noResize="1" noEditPoints="1" noAdjustHandles="1" noChangeArrowheads="1" noChangeShapeType="1" noTextEdit="1"/>
                </p:cNvSpPr>
                <p:nvPr/>
              </p:nvSpPr>
              <p:spPr>
                <a:xfrm>
                  <a:off x="4641850" y="4171633"/>
                  <a:ext cx="880073" cy="646331"/>
                </a:xfrm>
                <a:prstGeom prst="rect">
                  <a:avLst/>
                </a:prstGeom>
                <a:blipFill>
                  <a:blip r:embed="rId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BDE5345B-EA27-02BA-9A7B-B3E8FD16FB1B}"/>
                    </a:ext>
                  </a:extLst>
                </p:cNvPr>
                <p:cNvSpPr txBox="1"/>
                <p:nvPr/>
              </p:nvSpPr>
              <p:spPr>
                <a:xfrm>
                  <a:off x="6897262" y="4114501"/>
                  <a:ext cx="880073"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ko-KR" sz="3600" i="1" smtClean="0">
                                <a:latin typeface="Cambria Math" panose="02040503050406030204" pitchFamily="18" charset="0"/>
                              </a:rPr>
                            </m:ctrlPr>
                          </m:sSupPr>
                          <m:e>
                            <m:r>
                              <m:rPr>
                                <m:sty m:val="p"/>
                              </m:rPr>
                              <a:rPr lang="en-US" altLang="ko-KR" sz="3600">
                                <a:latin typeface="Cambria Math" panose="02040503050406030204" pitchFamily="18" charset="0"/>
                              </a:rPr>
                              <m:t>D</m:t>
                            </m:r>
                          </m:e>
                          <m:sup>
                            <m:r>
                              <a:rPr lang="en-US" altLang="ko-KR" sz="3600" b="0" i="0" smtClean="0">
                                <a:latin typeface="Cambria Math" panose="02040503050406030204" pitchFamily="18" charset="0"/>
                              </a:rPr>
                              <m:t>∗+</m:t>
                            </m:r>
                          </m:sup>
                        </m:sSup>
                      </m:oMath>
                    </m:oMathPara>
                  </a14:m>
                  <a:endParaRPr lang="ko-KR" altLang="en-US" sz="3600" dirty="0"/>
                </a:p>
              </p:txBody>
            </p:sp>
          </mc:Choice>
          <mc:Fallback xmlns="">
            <p:sp>
              <p:nvSpPr>
                <p:cNvPr id="54" name="TextBox 53">
                  <a:extLst>
                    <a:ext uri="{FF2B5EF4-FFF2-40B4-BE49-F238E27FC236}">
                      <a16:creationId xmlns:a16="http://schemas.microsoft.com/office/drawing/2014/main" id="{BDE5345B-EA27-02BA-9A7B-B3E8FD16FB1B}"/>
                    </a:ext>
                  </a:extLst>
                </p:cNvPr>
                <p:cNvSpPr txBox="1">
                  <a:spLocks noRot="1" noChangeAspect="1" noMove="1" noResize="1" noEditPoints="1" noAdjustHandles="1" noChangeArrowheads="1" noChangeShapeType="1" noTextEdit="1"/>
                </p:cNvSpPr>
                <p:nvPr/>
              </p:nvSpPr>
              <p:spPr>
                <a:xfrm>
                  <a:off x="6897262" y="4114501"/>
                  <a:ext cx="880073" cy="646331"/>
                </a:xfrm>
                <a:prstGeom prst="rect">
                  <a:avLst/>
                </a:prstGeom>
                <a:blipFill>
                  <a:blip r:embed="rId8"/>
                  <a:stretch>
                    <a:fillRect/>
                  </a:stretch>
                </a:blipFill>
              </p:spPr>
              <p:txBody>
                <a:bodyPr/>
                <a:lstStyle/>
                <a:p>
                  <a:r>
                    <a:rPr lang="ko-KR" altLang="en-US">
                      <a:noFill/>
                    </a:rPr>
                    <a:t> </a:t>
                  </a:r>
                </a:p>
              </p:txBody>
            </p:sp>
          </mc:Fallback>
        </mc:AlternateContent>
      </p:grpSp>
    </p:spTree>
    <p:extLst>
      <p:ext uri="{BB962C8B-B14F-4D97-AF65-F5344CB8AC3E}">
        <p14:creationId xmlns:p14="http://schemas.microsoft.com/office/powerpoint/2010/main" val="861388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0F9D68D-69FA-A7B4-F951-088791AB1DA0}"/>
              </a:ext>
            </a:extLst>
          </p:cNvPr>
          <p:cNvSpPr>
            <a:spLocks noGrp="1"/>
          </p:cNvSpPr>
          <p:nvPr>
            <p:ph type="title"/>
          </p:nvPr>
        </p:nvSpPr>
        <p:spPr/>
        <p:txBody>
          <a:bodyPr/>
          <a:lstStyle/>
          <a:p>
            <a:r>
              <a:rPr lang="en-US" altLang="ko-KR" dirty="0"/>
              <a:t>ALICE 2 (ITS) – LHC Run3 (2022-2024)</a:t>
            </a:r>
            <a:endParaRPr lang="ko-KR" altLang="en-US" dirty="0"/>
          </a:p>
        </p:txBody>
      </p:sp>
      <p:pic>
        <p:nvPicPr>
          <p:cNvPr id="27" name="Picture 4">
            <a:extLst>
              <a:ext uri="{FF2B5EF4-FFF2-40B4-BE49-F238E27FC236}">
                <a16:creationId xmlns:a16="http://schemas.microsoft.com/office/drawing/2014/main" id="{9D763002-23DE-4D55-E408-9772C9837073}"/>
              </a:ext>
            </a:extLst>
          </p:cNvPr>
          <p:cNvPicPr>
            <a:picLocks noChangeAspect="1"/>
          </p:cNvPicPr>
          <p:nvPr/>
        </p:nvPicPr>
        <p:blipFill rotWithShape="1">
          <a:blip r:embed="rId2"/>
          <a:srcRect r="50002"/>
          <a:stretch/>
        </p:blipFill>
        <p:spPr>
          <a:xfrm>
            <a:off x="-12502" y="4425665"/>
            <a:ext cx="3886088" cy="1794634"/>
          </a:xfrm>
          <a:prstGeom prst="rect">
            <a:avLst/>
          </a:prstGeom>
        </p:spPr>
      </p:pic>
      <p:pic>
        <p:nvPicPr>
          <p:cNvPr id="28" name="Picture 5">
            <a:extLst>
              <a:ext uri="{FF2B5EF4-FFF2-40B4-BE49-F238E27FC236}">
                <a16:creationId xmlns:a16="http://schemas.microsoft.com/office/drawing/2014/main" id="{8F68477F-BBD6-64E1-7FB2-DC3D17B10AC8}"/>
              </a:ext>
            </a:extLst>
          </p:cNvPr>
          <p:cNvPicPr>
            <a:picLocks noChangeAspect="1"/>
          </p:cNvPicPr>
          <p:nvPr/>
        </p:nvPicPr>
        <p:blipFill rotWithShape="1">
          <a:blip r:embed="rId3"/>
          <a:srcRect l="62887"/>
          <a:stretch/>
        </p:blipFill>
        <p:spPr>
          <a:xfrm>
            <a:off x="6276693" y="800700"/>
            <a:ext cx="2428016" cy="3326405"/>
          </a:xfrm>
          <a:prstGeom prst="rect">
            <a:avLst/>
          </a:prstGeom>
        </p:spPr>
      </p:pic>
      <p:grpSp>
        <p:nvGrpSpPr>
          <p:cNvPr id="29" name="Group 8">
            <a:extLst>
              <a:ext uri="{FF2B5EF4-FFF2-40B4-BE49-F238E27FC236}">
                <a16:creationId xmlns:a16="http://schemas.microsoft.com/office/drawing/2014/main" id="{F1804033-FB62-8C14-D9AD-467E01CB7E70}"/>
              </a:ext>
            </a:extLst>
          </p:cNvPr>
          <p:cNvGrpSpPr/>
          <p:nvPr/>
        </p:nvGrpSpPr>
        <p:grpSpPr>
          <a:xfrm>
            <a:off x="99213" y="736401"/>
            <a:ext cx="4177472" cy="3512889"/>
            <a:chOff x="209030" y="1231018"/>
            <a:chExt cx="3550170" cy="2985383"/>
          </a:xfrm>
        </p:grpSpPr>
        <p:pic>
          <p:nvPicPr>
            <p:cNvPr id="30" name="Picture 1">
              <a:extLst>
                <a:ext uri="{FF2B5EF4-FFF2-40B4-BE49-F238E27FC236}">
                  <a16:creationId xmlns:a16="http://schemas.microsoft.com/office/drawing/2014/main" id="{10F3EF23-6C37-557C-C9E3-DD18EE8F6563}"/>
                </a:ext>
              </a:extLst>
            </p:cNvPr>
            <p:cNvPicPr>
              <a:picLocks noChangeAspect="1"/>
            </p:cNvPicPr>
            <p:nvPr/>
          </p:nvPicPr>
          <p:blipFill rotWithShape="1">
            <a:blip r:embed="rId3"/>
            <a:srcRect r="41093"/>
            <a:stretch/>
          </p:blipFill>
          <p:spPr>
            <a:xfrm>
              <a:off x="209030" y="1231019"/>
              <a:ext cx="3458730" cy="2985382"/>
            </a:xfrm>
            <a:prstGeom prst="rect">
              <a:avLst/>
            </a:prstGeom>
          </p:spPr>
        </p:pic>
        <p:sp>
          <p:nvSpPr>
            <p:cNvPr id="31" name="Rectangle 6">
              <a:extLst>
                <a:ext uri="{FF2B5EF4-FFF2-40B4-BE49-F238E27FC236}">
                  <a16:creationId xmlns:a16="http://schemas.microsoft.com/office/drawing/2014/main" id="{1A7957A0-F681-0ABD-D308-E5D0E0A8DEAC}"/>
                </a:ext>
              </a:extLst>
            </p:cNvPr>
            <p:cNvSpPr/>
            <p:nvPr/>
          </p:nvSpPr>
          <p:spPr>
            <a:xfrm>
              <a:off x="3332480" y="1645920"/>
              <a:ext cx="426720" cy="680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dirty="0"/>
            </a:p>
          </p:txBody>
        </p:sp>
        <p:sp>
          <p:nvSpPr>
            <p:cNvPr id="32" name="Rectangle 7">
              <a:extLst>
                <a:ext uri="{FF2B5EF4-FFF2-40B4-BE49-F238E27FC236}">
                  <a16:creationId xmlns:a16="http://schemas.microsoft.com/office/drawing/2014/main" id="{2689409F-5BA6-6C7F-38B7-85698D846242}"/>
                </a:ext>
              </a:extLst>
            </p:cNvPr>
            <p:cNvSpPr/>
            <p:nvPr/>
          </p:nvSpPr>
          <p:spPr>
            <a:xfrm>
              <a:off x="209030" y="1231018"/>
              <a:ext cx="870262" cy="9330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dirty="0"/>
            </a:p>
          </p:txBody>
        </p:sp>
      </p:grpSp>
      <p:sp>
        <p:nvSpPr>
          <p:cNvPr id="33" name="Right Arrow 11">
            <a:extLst>
              <a:ext uri="{FF2B5EF4-FFF2-40B4-BE49-F238E27FC236}">
                <a16:creationId xmlns:a16="http://schemas.microsoft.com/office/drawing/2014/main" id="{434B511A-4238-3367-D666-C4B367E19805}"/>
              </a:ext>
            </a:extLst>
          </p:cNvPr>
          <p:cNvSpPr/>
          <p:nvPr/>
        </p:nvSpPr>
        <p:spPr>
          <a:xfrm>
            <a:off x="3934955" y="1960664"/>
            <a:ext cx="1320800" cy="15078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a:p>
        </p:txBody>
      </p:sp>
      <p:pic>
        <p:nvPicPr>
          <p:cNvPr id="37" name="Picture 19">
            <a:extLst>
              <a:ext uri="{FF2B5EF4-FFF2-40B4-BE49-F238E27FC236}">
                <a16:creationId xmlns:a16="http://schemas.microsoft.com/office/drawing/2014/main" id="{6B50FF80-89FE-FE92-8D97-8B12D83AAD54}"/>
              </a:ext>
            </a:extLst>
          </p:cNvPr>
          <p:cNvPicPr>
            <a:picLocks noChangeAspect="1"/>
          </p:cNvPicPr>
          <p:nvPr/>
        </p:nvPicPr>
        <p:blipFill>
          <a:blip r:embed="rId4"/>
          <a:stretch>
            <a:fillRect/>
          </a:stretch>
        </p:blipFill>
        <p:spPr>
          <a:xfrm>
            <a:off x="5231172" y="4466809"/>
            <a:ext cx="3745071" cy="1970028"/>
          </a:xfrm>
          <a:prstGeom prst="rect">
            <a:avLst/>
          </a:prstGeom>
        </p:spPr>
      </p:pic>
      <p:sp>
        <p:nvSpPr>
          <p:cNvPr id="38" name="Rounded Rectangle 20">
            <a:extLst>
              <a:ext uri="{FF2B5EF4-FFF2-40B4-BE49-F238E27FC236}">
                <a16:creationId xmlns:a16="http://schemas.microsoft.com/office/drawing/2014/main" id="{0E2C3BF5-9E71-9092-553D-E9F9D849296B}"/>
              </a:ext>
            </a:extLst>
          </p:cNvPr>
          <p:cNvSpPr/>
          <p:nvPr/>
        </p:nvSpPr>
        <p:spPr>
          <a:xfrm>
            <a:off x="5181177" y="4488453"/>
            <a:ext cx="3585906" cy="197002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dirty="0"/>
          </a:p>
        </p:txBody>
      </p:sp>
      <p:sp>
        <p:nvSpPr>
          <p:cNvPr id="41" name="날짜 개체 틀 40">
            <a:extLst>
              <a:ext uri="{FF2B5EF4-FFF2-40B4-BE49-F238E27FC236}">
                <a16:creationId xmlns:a16="http://schemas.microsoft.com/office/drawing/2014/main" id="{C7F26E2B-39FF-5A97-4854-D50E0D7390E7}"/>
              </a:ext>
            </a:extLst>
          </p:cNvPr>
          <p:cNvSpPr>
            <a:spLocks noGrp="1"/>
          </p:cNvSpPr>
          <p:nvPr>
            <p:ph type="dt" sz="half" idx="10"/>
          </p:nvPr>
        </p:nvSpPr>
        <p:spPr/>
        <p:txBody>
          <a:bodyPr/>
          <a:lstStyle/>
          <a:p>
            <a:fld id="{C979D3A6-7384-496A-BB5C-855AFE2C3B5C}" type="datetime1">
              <a:rPr lang="ko-KR" altLang="en-US" smtClean="0"/>
              <a:t>2022-10-01</a:t>
            </a:fld>
            <a:endParaRPr lang="ko-KR" altLang="en-US"/>
          </a:p>
        </p:txBody>
      </p:sp>
      <p:sp>
        <p:nvSpPr>
          <p:cNvPr id="42" name="바닥글 개체 틀 41">
            <a:extLst>
              <a:ext uri="{FF2B5EF4-FFF2-40B4-BE49-F238E27FC236}">
                <a16:creationId xmlns:a16="http://schemas.microsoft.com/office/drawing/2014/main" id="{C8F93721-B239-03FC-32FC-69EACC92B045}"/>
              </a:ext>
            </a:extLst>
          </p:cNvPr>
          <p:cNvSpPr>
            <a:spLocks noGrp="1"/>
          </p:cNvSpPr>
          <p:nvPr>
            <p:ph type="ftr" sz="quarter" idx="11"/>
          </p:nvPr>
        </p:nvSpPr>
        <p:spPr/>
        <p:txBody>
          <a:bodyPr/>
          <a:lstStyle/>
          <a:p>
            <a:r>
              <a:rPr lang="en-US" altLang="ko-KR" dirty="0" err="1"/>
              <a:t>ExHIC</a:t>
            </a:r>
            <a:endParaRPr lang="ko-KR" altLang="en-US" dirty="0"/>
          </a:p>
        </p:txBody>
      </p:sp>
      <p:sp>
        <p:nvSpPr>
          <p:cNvPr id="43" name="슬라이드 번호 개체 틀 42">
            <a:extLst>
              <a:ext uri="{FF2B5EF4-FFF2-40B4-BE49-F238E27FC236}">
                <a16:creationId xmlns:a16="http://schemas.microsoft.com/office/drawing/2014/main" id="{F88A7BEE-3F0D-2F7E-037A-5D58FF87DC0A}"/>
              </a:ext>
            </a:extLst>
          </p:cNvPr>
          <p:cNvSpPr>
            <a:spLocks noGrp="1"/>
          </p:cNvSpPr>
          <p:nvPr>
            <p:ph type="sldNum" sz="quarter" idx="12"/>
          </p:nvPr>
        </p:nvSpPr>
        <p:spPr/>
        <p:txBody>
          <a:bodyPr/>
          <a:lstStyle/>
          <a:p>
            <a:fld id="{D5BDAE98-EBED-4E69-BF7D-4790F83992EE}" type="slidenum">
              <a:rPr lang="ko-KR" altLang="en-US" smtClean="0"/>
              <a:t>20</a:t>
            </a:fld>
            <a:endParaRPr lang="ko-KR" altLang="en-US"/>
          </a:p>
        </p:txBody>
      </p:sp>
    </p:spTree>
    <p:extLst>
      <p:ext uri="{BB962C8B-B14F-4D97-AF65-F5344CB8AC3E}">
        <p14:creationId xmlns:p14="http://schemas.microsoft.com/office/powerpoint/2010/main" val="4254298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0F9D68D-69FA-A7B4-F951-088791AB1DA0}"/>
              </a:ext>
            </a:extLst>
          </p:cNvPr>
          <p:cNvSpPr>
            <a:spLocks noGrp="1"/>
          </p:cNvSpPr>
          <p:nvPr>
            <p:ph type="title"/>
          </p:nvPr>
        </p:nvSpPr>
        <p:spPr/>
        <p:txBody>
          <a:bodyPr/>
          <a:lstStyle/>
          <a:p>
            <a:r>
              <a:rPr lang="en-US" altLang="ko-KR" dirty="0"/>
              <a:t>ALICE 2 (ITS) – LHC Run3 (2022-2024)</a:t>
            </a:r>
            <a:endParaRPr lang="ko-KR" altLang="en-US" dirty="0"/>
          </a:p>
        </p:txBody>
      </p:sp>
      <p:pic>
        <p:nvPicPr>
          <p:cNvPr id="3" name="Picture 1">
            <a:extLst>
              <a:ext uri="{FF2B5EF4-FFF2-40B4-BE49-F238E27FC236}">
                <a16:creationId xmlns:a16="http://schemas.microsoft.com/office/drawing/2014/main" id="{7E627BFE-5462-12DB-6581-30BC03310828}"/>
              </a:ext>
            </a:extLst>
          </p:cNvPr>
          <p:cNvPicPr>
            <a:picLocks noChangeAspect="1"/>
          </p:cNvPicPr>
          <p:nvPr/>
        </p:nvPicPr>
        <p:blipFill>
          <a:blip r:embed="rId2"/>
          <a:stretch>
            <a:fillRect/>
          </a:stretch>
        </p:blipFill>
        <p:spPr>
          <a:xfrm>
            <a:off x="0" y="955963"/>
            <a:ext cx="9040681" cy="4350328"/>
          </a:xfrm>
          <a:prstGeom prst="rect">
            <a:avLst/>
          </a:prstGeom>
        </p:spPr>
      </p:pic>
      <p:sp>
        <p:nvSpPr>
          <p:cNvPr id="4" name="날짜 개체 틀 3">
            <a:extLst>
              <a:ext uri="{FF2B5EF4-FFF2-40B4-BE49-F238E27FC236}">
                <a16:creationId xmlns:a16="http://schemas.microsoft.com/office/drawing/2014/main" id="{0C60C75A-E493-AA8B-F2FA-47A54CB054FB}"/>
              </a:ext>
            </a:extLst>
          </p:cNvPr>
          <p:cNvSpPr>
            <a:spLocks noGrp="1"/>
          </p:cNvSpPr>
          <p:nvPr>
            <p:ph type="dt" sz="half" idx="10"/>
          </p:nvPr>
        </p:nvSpPr>
        <p:spPr/>
        <p:txBody>
          <a:bodyPr/>
          <a:lstStyle/>
          <a:p>
            <a:fld id="{1D28F0D1-5E8C-4906-8B6B-E72D14B46BB8}" type="datetime1">
              <a:rPr lang="ko-KR" altLang="en-US" smtClean="0"/>
              <a:t>2022-10-01</a:t>
            </a:fld>
            <a:endParaRPr lang="ko-KR" altLang="en-US"/>
          </a:p>
        </p:txBody>
      </p:sp>
      <p:sp>
        <p:nvSpPr>
          <p:cNvPr id="5" name="바닥글 개체 틀 4">
            <a:extLst>
              <a:ext uri="{FF2B5EF4-FFF2-40B4-BE49-F238E27FC236}">
                <a16:creationId xmlns:a16="http://schemas.microsoft.com/office/drawing/2014/main" id="{C501680B-9AA8-65F5-403B-FD1E15CC2CF7}"/>
              </a:ext>
            </a:extLst>
          </p:cNvPr>
          <p:cNvSpPr>
            <a:spLocks noGrp="1"/>
          </p:cNvSpPr>
          <p:nvPr>
            <p:ph type="ftr" sz="quarter" idx="11"/>
          </p:nvPr>
        </p:nvSpPr>
        <p:spPr/>
        <p:txBody>
          <a:bodyPr/>
          <a:lstStyle/>
          <a:p>
            <a:r>
              <a:rPr lang="en-US" altLang="ko-KR" dirty="0" err="1"/>
              <a:t>ExHIC</a:t>
            </a:r>
            <a:endParaRPr lang="ko-KR" altLang="en-US" dirty="0"/>
          </a:p>
        </p:txBody>
      </p:sp>
      <p:sp>
        <p:nvSpPr>
          <p:cNvPr id="6" name="슬라이드 번호 개체 틀 5">
            <a:extLst>
              <a:ext uri="{FF2B5EF4-FFF2-40B4-BE49-F238E27FC236}">
                <a16:creationId xmlns:a16="http://schemas.microsoft.com/office/drawing/2014/main" id="{3528D99D-4D15-3D11-EC2B-1341DCEA38A9}"/>
              </a:ext>
            </a:extLst>
          </p:cNvPr>
          <p:cNvSpPr>
            <a:spLocks noGrp="1"/>
          </p:cNvSpPr>
          <p:nvPr>
            <p:ph type="sldNum" sz="quarter" idx="12"/>
          </p:nvPr>
        </p:nvSpPr>
        <p:spPr/>
        <p:txBody>
          <a:bodyPr/>
          <a:lstStyle/>
          <a:p>
            <a:fld id="{D5BDAE98-EBED-4E69-BF7D-4790F83992EE}" type="slidenum">
              <a:rPr lang="ko-KR" altLang="en-US" smtClean="0"/>
              <a:t>21</a:t>
            </a:fld>
            <a:endParaRPr lang="ko-KR" altLang="en-US"/>
          </a:p>
        </p:txBody>
      </p:sp>
    </p:spTree>
    <p:extLst>
      <p:ext uri="{BB962C8B-B14F-4D97-AF65-F5344CB8AC3E}">
        <p14:creationId xmlns:p14="http://schemas.microsoft.com/office/powerpoint/2010/main" val="1670608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0F9D68D-69FA-A7B4-F951-088791AB1DA0}"/>
              </a:ext>
            </a:extLst>
          </p:cNvPr>
          <p:cNvSpPr>
            <a:spLocks noGrp="1"/>
          </p:cNvSpPr>
          <p:nvPr>
            <p:ph type="title"/>
          </p:nvPr>
        </p:nvSpPr>
        <p:spPr/>
        <p:txBody>
          <a:bodyPr/>
          <a:lstStyle/>
          <a:p>
            <a:r>
              <a:rPr lang="en-US" altLang="ko-KR" dirty="0"/>
              <a:t>ALICE 2 (TPC) – LHC Run3 (2022-2024)</a:t>
            </a:r>
            <a:endParaRPr lang="ko-KR" altLang="en-US" dirty="0"/>
          </a:p>
        </p:txBody>
      </p:sp>
      <p:grpSp>
        <p:nvGrpSpPr>
          <p:cNvPr id="3" name="Group 9">
            <a:extLst>
              <a:ext uri="{FF2B5EF4-FFF2-40B4-BE49-F238E27FC236}">
                <a16:creationId xmlns:a16="http://schemas.microsoft.com/office/drawing/2014/main" id="{72341A51-F916-8976-B052-3E6761121A9F}"/>
              </a:ext>
            </a:extLst>
          </p:cNvPr>
          <p:cNvGrpSpPr/>
          <p:nvPr/>
        </p:nvGrpSpPr>
        <p:grpSpPr>
          <a:xfrm>
            <a:off x="35555" y="618916"/>
            <a:ext cx="8350655" cy="4859367"/>
            <a:chOff x="1034515" y="921876"/>
            <a:chExt cx="7215405" cy="4198748"/>
          </a:xfrm>
        </p:grpSpPr>
        <p:pic>
          <p:nvPicPr>
            <p:cNvPr id="4" name="Picture 2">
              <a:extLst>
                <a:ext uri="{FF2B5EF4-FFF2-40B4-BE49-F238E27FC236}">
                  <a16:creationId xmlns:a16="http://schemas.microsoft.com/office/drawing/2014/main" id="{ACABE781-6BE9-FC86-FE55-3274C5A5DC02}"/>
                </a:ext>
              </a:extLst>
            </p:cNvPr>
            <p:cNvPicPr>
              <a:picLocks noChangeAspect="1"/>
            </p:cNvPicPr>
            <p:nvPr/>
          </p:nvPicPr>
          <p:blipFill rotWithShape="1">
            <a:blip r:embed="rId2"/>
            <a:srcRect l="11337"/>
            <a:stretch/>
          </p:blipFill>
          <p:spPr>
            <a:xfrm>
              <a:off x="1034515" y="921876"/>
              <a:ext cx="6891228" cy="3570391"/>
            </a:xfrm>
            <a:prstGeom prst="rect">
              <a:avLst/>
            </a:prstGeom>
          </p:spPr>
        </p:pic>
        <p:sp>
          <p:nvSpPr>
            <p:cNvPr id="5" name="Rectangle 3">
              <a:extLst>
                <a:ext uri="{FF2B5EF4-FFF2-40B4-BE49-F238E27FC236}">
                  <a16:creationId xmlns:a16="http://schemas.microsoft.com/office/drawing/2014/main" id="{7D28AB2B-D926-D934-C778-4F5CB6A83353}"/>
                </a:ext>
              </a:extLst>
            </p:cNvPr>
            <p:cNvSpPr/>
            <p:nvPr/>
          </p:nvSpPr>
          <p:spPr>
            <a:xfrm>
              <a:off x="5653255" y="4124968"/>
              <a:ext cx="2596665" cy="99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dirty="0"/>
            </a:p>
          </p:txBody>
        </p:sp>
      </p:grpSp>
      <p:pic>
        <p:nvPicPr>
          <p:cNvPr id="6" name="Picture 12">
            <a:extLst>
              <a:ext uri="{FF2B5EF4-FFF2-40B4-BE49-F238E27FC236}">
                <a16:creationId xmlns:a16="http://schemas.microsoft.com/office/drawing/2014/main" id="{CA7E3141-7942-BCB5-2A7C-935F05A5D280}"/>
              </a:ext>
            </a:extLst>
          </p:cNvPr>
          <p:cNvPicPr>
            <a:picLocks noChangeAspect="1"/>
          </p:cNvPicPr>
          <p:nvPr/>
        </p:nvPicPr>
        <p:blipFill>
          <a:blip r:embed="rId3"/>
          <a:stretch>
            <a:fillRect/>
          </a:stretch>
        </p:blipFill>
        <p:spPr>
          <a:xfrm>
            <a:off x="3810000" y="3545509"/>
            <a:ext cx="5334000" cy="2909454"/>
          </a:xfrm>
          <a:prstGeom prst="rect">
            <a:avLst/>
          </a:prstGeom>
        </p:spPr>
      </p:pic>
      <p:sp>
        <p:nvSpPr>
          <p:cNvPr id="7" name="Rectangle 13">
            <a:extLst>
              <a:ext uri="{FF2B5EF4-FFF2-40B4-BE49-F238E27FC236}">
                <a16:creationId xmlns:a16="http://schemas.microsoft.com/office/drawing/2014/main" id="{03D7E7F2-987F-C930-E8BA-31D919616D9B}"/>
              </a:ext>
            </a:extLst>
          </p:cNvPr>
          <p:cNvSpPr/>
          <p:nvPr/>
        </p:nvSpPr>
        <p:spPr>
          <a:xfrm>
            <a:off x="5602442" y="2982228"/>
            <a:ext cx="734352" cy="667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dirty="0"/>
          </a:p>
        </p:txBody>
      </p:sp>
      <p:sp>
        <p:nvSpPr>
          <p:cNvPr id="8" name="Rectangle 14">
            <a:extLst>
              <a:ext uri="{FF2B5EF4-FFF2-40B4-BE49-F238E27FC236}">
                <a16:creationId xmlns:a16="http://schemas.microsoft.com/office/drawing/2014/main" id="{F1419F43-6F68-D9A9-AFB1-2C0490CD0548}"/>
              </a:ext>
            </a:extLst>
          </p:cNvPr>
          <p:cNvSpPr/>
          <p:nvPr/>
        </p:nvSpPr>
        <p:spPr>
          <a:xfrm>
            <a:off x="6225987" y="3520094"/>
            <a:ext cx="2918014" cy="1069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dirty="0"/>
          </a:p>
        </p:txBody>
      </p:sp>
      <p:graphicFrame>
        <p:nvGraphicFramePr>
          <p:cNvPr id="9" name="Table 28">
            <a:extLst>
              <a:ext uri="{FF2B5EF4-FFF2-40B4-BE49-F238E27FC236}">
                <a16:creationId xmlns:a16="http://schemas.microsoft.com/office/drawing/2014/main" id="{CCC84983-4B03-A1E1-E453-EF8736109631}"/>
              </a:ext>
            </a:extLst>
          </p:cNvPr>
          <p:cNvGraphicFramePr>
            <a:graphicFrameLocks noGrp="1"/>
          </p:cNvGraphicFramePr>
          <p:nvPr>
            <p:extLst>
              <p:ext uri="{D42A27DB-BD31-4B8C-83A1-F6EECF244321}">
                <p14:modId xmlns:p14="http://schemas.microsoft.com/office/powerpoint/2010/main" val="3018672517"/>
              </p:ext>
            </p:extLst>
          </p:nvPr>
        </p:nvGraphicFramePr>
        <p:xfrm>
          <a:off x="5047986" y="2861452"/>
          <a:ext cx="3952240" cy="792480"/>
        </p:xfrm>
        <a:graphic>
          <a:graphicData uri="http://schemas.openxmlformats.org/drawingml/2006/table">
            <a:tbl>
              <a:tblPr firstRow="1" bandRow="1">
                <a:tableStyleId>{2D5ABB26-0587-4C30-8999-92F81FD0307C}</a:tableStyleId>
              </a:tblPr>
              <a:tblGrid>
                <a:gridCol w="1976120">
                  <a:extLst>
                    <a:ext uri="{9D8B030D-6E8A-4147-A177-3AD203B41FA5}">
                      <a16:colId xmlns:a16="http://schemas.microsoft.com/office/drawing/2014/main" val="2179836082"/>
                    </a:ext>
                  </a:extLst>
                </a:gridCol>
                <a:gridCol w="1976120">
                  <a:extLst>
                    <a:ext uri="{9D8B030D-6E8A-4147-A177-3AD203B41FA5}">
                      <a16:colId xmlns:a16="http://schemas.microsoft.com/office/drawing/2014/main" val="2621212264"/>
                    </a:ext>
                  </a:extLst>
                </a:gridCol>
              </a:tblGrid>
              <a:tr h="0">
                <a:tc>
                  <a:txBody>
                    <a:bodyPr/>
                    <a:lstStyle/>
                    <a:p>
                      <a:pPr algn="ctr"/>
                      <a:r>
                        <a:rPr lang="en-KR" sz="2000" dirty="0"/>
                        <a:t>MPWC (Run 2)</a:t>
                      </a:r>
                    </a:p>
                  </a:txBody>
                  <a:tcPr/>
                </a:tc>
                <a:tc>
                  <a:txBody>
                    <a:bodyPr/>
                    <a:lstStyle/>
                    <a:p>
                      <a:pPr algn="ctr"/>
                      <a:r>
                        <a:rPr lang="en-KR" sz="2000" dirty="0"/>
                        <a:t>GEM (Run 3 )</a:t>
                      </a:r>
                    </a:p>
                  </a:txBody>
                  <a:tcPr/>
                </a:tc>
                <a:extLst>
                  <a:ext uri="{0D108BD9-81ED-4DB2-BD59-A6C34878D82A}">
                    <a16:rowId xmlns:a16="http://schemas.microsoft.com/office/drawing/2014/main" val="1763682771"/>
                  </a:ext>
                </a:extLst>
              </a:tr>
              <a:tr h="370840">
                <a:tc>
                  <a:txBody>
                    <a:bodyPr/>
                    <a:lstStyle/>
                    <a:p>
                      <a:pPr algn="ctr"/>
                      <a:r>
                        <a:rPr lang="en-KR" sz="2000" dirty="0"/>
                        <a:t>I kHz</a:t>
                      </a:r>
                    </a:p>
                  </a:txBody>
                  <a:tcPr/>
                </a:tc>
                <a:tc>
                  <a:txBody>
                    <a:bodyPr/>
                    <a:lstStyle/>
                    <a:p>
                      <a:pPr algn="ctr"/>
                      <a:r>
                        <a:rPr lang="en-KR" sz="2000" dirty="0"/>
                        <a:t>50 kHz</a:t>
                      </a:r>
                    </a:p>
                  </a:txBody>
                  <a:tcPr/>
                </a:tc>
                <a:extLst>
                  <a:ext uri="{0D108BD9-81ED-4DB2-BD59-A6C34878D82A}">
                    <a16:rowId xmlns:a16="http://schemas.microsoft.com/office/drawing/2014/main" val="1103041190"/>
                  </a:ext>
                </a:extLst>
              </a:tr>
            </a:tbl>
          </a:graphicData>
        </a:graphic>
      </p:graphicFrame>
      <p:sp>
        <p:nvSpPr>
          <p:cNvPr id="10" name="TextBox 9">
            <a:extLst>
              <a:ext uri="{FF2B5EF4-FFF2-40B4-BE49-F238E27FC236}">
                <a16:creationId xmlns:a16="http://schemas.microsoft.com/office/drawing/2014/main" id="{87A684C9-423B-9D50-4553-47332AD1ACA6}"/>
              </a:ext>
            </a:extLst>
          </p:cNvPr>
          <p:cNvSpPr txBox="1"/>
          <p:nvPr/>
        </p:nvSpPr>
        <p:spPr>
          <a:xfrm>
            <a:off x="5798128" y="3672104"/>
            <a:ext cx="3413760" cy="646331"/>
          </a:xfrm>
          <a:prstGeom prst="rect">
            <a:avLst/>
          </a:prstGeom>
          <a:noFill/>
        </p:spPr>
        <p:txBody>
          <a:bodyPr wrap="square">
            <a:spAutoFit/>
          </a:bodyPr>
          <a:lstStyle/>
          <a:p>
            <a:pPr algn="ctr"/>
            <a:r>
              <a:rPr lang="en-KR" dirty="0"/>
              <a:t>GEM stacks with 4 layers</a:t>
            </a:r>
          </a:p>
          <a:p>
            <a:pPr algn="ctr"/>
            <a:r>
              <a:rPr lang="en-KR" dirty="0"/>
              <a:t>Highly optimized HV configuration</a:t>
            </a:r>
          </a:p>
        </p:txBody>
      </p:sp>
      <p:sp>
        <p:nvSpPr>
          <p:cNvPr id="11" name="Oval 30">
            <a:extLst>
              <a:ext uri="{FF2B5EF4-FFF2-40B4-BE49-F238E27FC236}">
                <a16:creationId xmlns:a16="http://schemas.microsoft.com/office/drawing/2014/main" id="{C6FB4833-9941-E618-8A2D-783EB5F52F3A}"/>
              </a:ext>
            </a:extLst>
          </p:cNvPr>
          <p:cNvSpPr/>
          <p:nvPr/>
        </p:nvSpPr>
        <p:spPr>
          <a:xfrm>
            <a:off x="3877888" y="4236250"/>
            <a:ext cx="637034" cy="637034"/>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a:p>
        </p:txBody>
      </p:sp>
      <p:sp>
        <p:nvSpPr>
          <p:cNvPr id="12" name="TextBox 11">
            <a:extLst>
              <a:ext uri="{FF2B5EF4-FFF2-40B4-BE49-F238E27FC236}">
                <a16:creationId xmlns:a16="http://schemas.microsoft.com/office/drawing/2014/main" id="{E8321865-1AB0-4615-41CC-272CA7263CF2}"/>
              </a:ext>
            </a:extLst>
          </p:cNvPr>
          <p:cNvSpPr txBox="1"/>
          <p:nvPr/>
        </p:nvSpPr>
        <p:spPr>
          <a:xfrm>
            <a:off x="-46267" y="4401065"/>
            <a:ext cx="4219268" cy="1077218"/>
          </a:xfrm>
          <a:prstGeom prst="rect">
            <a:avLst/>
          </a:prstGeom>
          <a:noFill/>
        </p:spPr>
        <p:txBody>
          <a:bodyPr wrap="square">
            <a:spAutoFit/>
          </a:bodyPr>
          <a:lstStyle/>
          <a:p>
            <a:pPr algn="ctr"/>
            <a:r>
              <a:rPr lang="en-KR" sz="3200" dirty="0">
                <a:solidFill>
                  <a:srgbClr val="FF0000"/>
                </a:solidFill>
              </a:rPr>
              <a:t>Main reason </a:t>
            </a:r>
            <a:endParaRPr lang="en-US" sz="3200" dirty="0">
              <a:solidFill>
                <a:srgbClr val="FF0000"/>
              </a:solidFill>
            </a:endParaRPr>
          </a:p>
          <a:p>
            <a:pPr algn="ctr"/>
            <a:r>
              <a:rPr lang="en-KR" sz="3200" dirty="0">
                <a:solidFill>
                  <a:srgbClr val="FF0000"/>
                </a:solidFill>
              </a:rPr>
              <a:t>for the slow response</a:t>
            </a:r>
          </a:p>
        </p:txBody>
      </p:sp>
      <p:sp>
        <p:nvSpPr>
          <p:cNvPr id="13" name="날짜 개체 틀 12">
            <a:extLst>
              <a:ext uri="{FF2B5EF4-FFF2-40B4-BE49-F238E27FC236}">
                <a16:creationId xmlns:a16="http://schemas.microsoft.com/office/drawing/2014/main" id="{1A05203C-E472-F41E-8F95-D8E8087D21F5}"/>
              </a:ext>
            </a:extLst>
          </p:cNvPr>
          <p:cNvSpPr>
            <a:spLocks noGrp="1"/>
          </p:cNvSpPr>
          <p:nvPr>
            <p:ph type="dt" sz="half" idx="10"/>
          </p:nvPr>
        </p:nvSpPr>
        <p:spPr/>
        <p:txBody>
          <a:bodyPr/>
          <a:lstStyle/>
          <a:p>
            <a:fld id="{568192F4-E0FC-4A94-94FF-901CF78ACD48}" type="datetime1">
              <a:rPr lang="ko-KR" altLang="en-US" smtClean="0"/>
              <a:t>2022-10-01</a:t>
            </a:fld>
            <a:endParaRPr lang="ko-KR" altLang="en-US"/>
          </a:p>
        </p:txBody>
      </p:sp>
      <p:sp>
        <p:nvSpPr>
          <p:cNvPr id="14" name="바닥글 개체 틀 13">
            <a:extLst>
              <a:ext uri="{FF2B5EF4-FFF2-40B4-BE49-F238E27FC236}">
                <a16:creationId xmlns:a16="http://schemas.microsoft.com/office/drawing/2014/main" id="{78D9D852-212A-1125-1324-2F9A1C4BF4FB}"/>
              </a:ext>
            </a:extLst>
          </p:cNvPr>
          <p:cNvSpPr>
            <a:spLocks noGrp="1"/>
          </p:cNvSpPr>
          <p:nvPr>
            <p:ph type="ftr" sz="quarter" idx="11"/>
          </p:nvPr>
        </p:nvSpPr>
        <p:spPr/>
        <p:txBody>
          <a:bodyPr/>
          <a:lstStyle/>
          <a:p>
            <a:r>
              <a:rPr lang="en-US" altLang="ko-KR" dirty="0" err="1"/>
              <a:t>ExHIC</a:t>
            </a:r>
            <a:endParaRPr lang="ko-KR" altLang="en-US" dirty="0"/>
          </a:p>
        </p:txBody>
      </p:sp>
      <p:sp>
        <p:nvSpPr>
          <p:cNvPr id="15" name="슬라이드 번호 개체 틀 14">
            <a:extLst>
              <a:ext uri="{FF2B5EF4-FFF2-40B4-BE49-F238E27FC236}">
                <a16:creationId xmlns:a16="http://schemas.microsoft.com/office/drawing/2014/main" id="{918E5869-F7E0-7463-11D2-8AF4B92508B3}"/>
              </a:ext>
            </a:extLst>
          </p:cNvPr>
          <p:cNvSpPr>
            <a:spLocks noGrp="1"/>
          </p:cNvSpPr>
          <p:nvPr>
            <p:ph type="sldNum" sz="quarter" idx="12"/>
          </p:nvPr>
        </p:nvSpPr>
        <p:spPr/>
        <p:txBody>
          <a:bodyPr/>
          <a:lstStyle/>
          <a:p>
            <a:fld id="{D5BDAE98-EBED-4E69-BF7D-4790F83992EE}" type="slidenum">
              <a:rPr lang="ko-KR" altLang="en-US" smtClean="0"/>
              <a:t>22</a:t>
            </a:fld>
            <a:endParaRPr lang="ko-KR" altLang="en-US"/>
          </a:p>
        </p:txBody>
      </p:sp>
    </p:spTree>
    <p:extLst>
      <p:ext uri="{BB962C8B-B14F-4D97-AF65-F5344CB8AC3E}">
        <p14:creationId xmlns:p14="http://schemas.microsoft.com/office/powerpoint/2010/main" val="3193170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0F9D68D-69FA-A7B4-F951-088791AB1DA0}"/>
              </a:ext>
            </a:extLst>
          </p:cNvPr>
          <p:cNvSpPr>
            <a:spLocks noGrp="1"/>
          </p:cNvSpPr>
          <p:nvPr>
            <p:ph type="title"/>
          </p:nvPr>
        </p:nvSpPr>
        <p:spPr/>
        <p:txBody>
          <a:bodyPr/>
          <a:lstStyle/>
          <a:p>
            <a:r>
              <a:rPr lang="en-US" altLang="ko-KR" dirty="0"/>
              <a:t>ALICE 2 (MFT) – LHC Run3 (2022-2024)</a:t>
            </a:r>
            <a:endParaRPr lang="ko-KR" altLang="en-US" dirty="0"/>
          </a:p>
        </p:txBody>
      </p:sp>
      <p:sp>
        <p:nvSpPr>
          <p:cNvPr id="13" name="날짜 개체 틀 4">
            <a:extLst>
              <a:ext uri="{FF2B5EF4-FFF2-40B4-BE49-F238E27FC236}">
                <a16:creationId xmlns:a16="http://schemas.microsoft.com/office/drawing/2014/main" id="{2D3B7EE3-FA07-E5EB-D76A-ED255DCAD726}"/>
              </a:ext>
            </a:extLst>
          </p:cNvPr>
          <p:cNvSpPr>
            <a:spLocks noGrp="1"/>
          </p:cNvSpPr>
          <p:nvPr>
            <p:ph type="dt" sz="half" idx="10"/>
          </p:nvPr>
        </p:nvSpPr>
        <p:spPr>
          <a:xfrm>
            <a:off x="149524" y="6492873"/>
            <a:ext cx="1907876" cy="365125"/>
          </a:xfrm>
        </p:spPr>
        <p:txBody>
          <a:bodyPr/>
          <a:lstStyle/>
          <a:p>
            <a:fld id="{9964C18C-C5BA-4193-BCEA-9684E1E23AEA}" type="datetime1">
              <a:rPr lang="ko-KR" altLang="en-US" smtClean="0"/>
              <a:t>2022-10-01</a:t>
            </a:fld>
            <a:endParaRPr lang="ko-KR" altLang="en-US"/>
          </a:p>
        </p:txBody>
      </p:sp>
      <p:sp>
        <p:nvSpPr>
          <p:cNvPr id="14" name="바닥글 개체 틀 5">
            <a:extLst>
              <a:ext uri="{FF2B5EF4-FFF2-40B4-BE49-F238E27FC236}">
                <a16:creationId xmlns:a16="http://schemas.microsoft.com/office/drawing/2014/main" id="{603D9689-D404-2898-DBC4-8E2D411C94C2}"/>
              </a:ext>
            </a:extLst>
          </p:cNvPr>
          <p:cNvSpPr>
            <a:spLocks noGrp="1"/>
          </p:cNvSpPr>
          <p:nvPr>
            <p:ph type="ftr" sz="quarter" idx="11"/>
          </p:nvPr>
        </p:nvSpPr>
        <p:spPr>
          <a:xfrm>
            <a:off x="3028950" y="6492874"/>
            <a:ext cx="3086100" cy="365125"/>
          </a:xfrm>
        </p:spPr>
        <p:txBody>
          <a:bodyPr/>
          <a:lstStyle/>
          <a:p>
            <a:r>
              <a:rPr lang="en-US" altLang="ko-KR" dirty="0" err="1"/>
              <a:t>ExHIC</a:t>
            </a:r>
            <a:endParaRPr lang="ko-KR" altLang="en-US" dirty="0"/>
          </a:p>
        </p:txBody>
      </p:sp>
      <p:sp>
        <p:nvSpPr>
          <p:cNvPr id="15" name="슬라이드 번호 개체 틀 6">
            <a:extLst>
              <a:ext uri="{FF2B5EF4-FFF2-40B4-BE49-F238E27FC236}">
                <a16:creationId xmlns:a16="http://schemas.microsoft.com/office/drawing/2014/main" id="{8981402F-528B-729A-8C77-5888B32FC22A}"/>
              </a:ext>
            </a:extLst>
          </p:cNvPr>
          <p:cNvSpPr txBox="1">
            <a:spLocks/>
          </p:cNvSpPr>
          <p:nvPr/>
        </p:nvSpPr>
        <p:spPr>
          <a:xfrm>
            <a:off x="7086600" y="6492874"/>
            <a:ext cx="193087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BDAE98-EBED-4E69-BF7D-4790F83992EE}" type="slidenum">
              <a:rPr lang="ko-KR" altLang="en-US" smtClean="0"/>
              <a:pPr/>
              <a:t>23</a:t>
            </a:fld>
            <a:endParaRPr lang="ko-KR" altLang="en-US" dirty="0"/>
          </a:p>
        </p:txBody>
      </p:sp>
      <p:grpSp>
        <p:nvGrpSpPr>
          <p:cNvPr id="16" name="Group 9">
            <a:extLst>
              <a:ext uri="{FF2B5EF4-FFF2-40B4-BE49-F238E27FC236}">
                <a16:creationId xmlns:a16="http://schemas.microsoft.com/office/drawing/2014/main" id="{BE1C59B0-03BC-AF6C-43E0-CD14604809AF}"/>
              </a:ext>
            </a:extLst>
          </p:cNvPr>
          <p:cNvGrpSpPr/>
          <p:nvPr/>
        </p:nvGrpSpPr>
        <p:grpSpPr>
          <a:xfrm>
            <a:off x="166890" y="1464700"/>
            <a:ext cx="4809311" cy="3010318"/>
            <a:chOff x="289560" y="1114525"/>
            <a:chExt cx="7990839" cy="5001749"/>
          </a:xfrm>
        </p:grpSpPr>
        <p:pic>
          <p:nvPicPr>
            <p:cNvPr id="17" name="Picture 2">
              <a:extLst>
                <a:ext uri="{FF2B5EF4-FFF2-40B4-BE49-F238E27FC236}">
                  <a16:creationId xmlns:a16="http://schemas.microsoft.com/office/drawing/2014/main" id="{8D0E07EF-22BB-07E8-1E06-5119F3F763AE}"/>
                </a:ext>
              </a:extLst>
            </p:cNvPr>
            <p:cNvPicPr>
              <a:picLocks noChangeAspect="1"/>
            </p:cNvPicPr>
            <p:nvPr/>
          </p:nvPicPr>
          <p:blipFill>
            <a:blip r:embed="rId2"/>
            <a:stretch>
              <a:fillRect/>
            </a:stretch>
          </p:blipFill>
          <p:spPr>
            <a:xfrm>
              <a:off x="289560" y="1263227"/>
              <a:ext cx="7772400" cy="4853047"/>
            </a:xfrm>
            <a:prstGeom prst="rect">
              <a:avLst/>
            </a:prstGeom>
          </p:spPr>
        </p:pic>
        <p:sp>
          <p:nvSpPr>
            <p:cNvPr id="18" name="Rectangle 3">
              <a:extLst>
                <a:ext uri="{FF2B5EF4-FFF2-40B4-BE49-F238E27FC236}">
                  <a16:creationId xmlns:a16="http://schemas.microsoft.com/office/drawing/2014/main" id="{160066B6-A36B-0F5C-D4F5-9CC185832A12}"/>
                </a:ext>
              </a:extLst>
            </p:cNvPr>
            <p:cNvSpPr/>
            <p:nvPr/>
          </p:nvSpPr>
          <p:spPr>
            <a:xfrm>
              <a:off x="7354270" y="1114525"/>
              <a:ext cx="926129" cy="8057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dirty="0"/>
            </a:p>
          </p:txBody>
        </p:sp>
      </p:grpSp>
      <p:grpSp>
        <p:nvGrpSpPr>
          <p:cNvPr id="19" name="Group 14">
            <a:extLst>
              <a:ext uri="{FF2B5EF4-FFF2-40B4-BE49-F238E27FC236}">
                <a16:creationId xmlns:a16="http://schemas.microsoft.com/office/drawing/2014/main" id="{4FB208F4-2889-8210-E6BA-2A56159D64C1}"/>
              </a:ext>
            </a:extLst>
          </p:cNvPr>
          <p:cNvGrpSpPr/>
          <p:nvPr/>
        </p:nvGrpSpPr>
        <p:grpSpPr>
          <a:xfrm>
            <a:off x="4833572" y="1459890"/>
            <a:ext cx="4275968" cy="2649194"/>
            <a:chOff x="5934469" y="1130380"/>
            <a:chExt cx="6271043" cy="3885251"/>
          </a:xfrm>
        </p:grpSpPr>
        <p:pic>
          <p:nvPicPr>
            <p:cNvPr id="20" name="Picture 12">
              <a:extLst>
                <a:ext uri="{FF2B5EF4-FFF2-40B4-BE49-F238E27FC236}">
                  <a16:creationId xmlns:a16="http://schemas.microsoft.com/office/drawing/2014/main" id="{8AA569D4-B041-9C59-EB74-7B6B6E42ABD8}"/>
                </a:ext>
              </a:extLst>
            </p:cNvPr>
            <p:cNvPicPr>
              <a:picLocks noChangeAspect="1"/>
            </p:cNvPicPr>
            <p:nvPr/>
          </p:nvPicPr>
          <p:blipFill>
            <a:blip r:embed="rId3"/>
            <a:stretch>
              <a:fillRect/>
            </a:stretch>
          </p:blipFill>
          <p:spPr>
            <a:xfrm>
              <a:off x="5934469" y="1625600"/>
              <a:ext cx="6217557" cy="3390031"/>
            </a:xfrm>
            <a:prstGeom prst="rect">
              <a:avLst/>
            </a:prstGeom>
          </p:spPr>
        </p:pic>
        <p:sp>
          <p:nvSpPr>
            <p:cNvPr id="21" name="Rectangle 13">
              <a:extLst>
                <a:ext uri="{FF2B5EF4-FFF2-40B4-BE49-F238E27FC236}">
                  <a16:creationId xmlns:a16="http://schemas.microsoft.com/office/drawing/2014/main" id="{652F2EB7-E223-09F9-709B-C63BD584A8F4}"/>
                </a:ext>
              </a:extLst>
            </p:cNvPr>
            <p:cNvSpPr/>
            <p:nvPr/>
          </p:nvSpPr>
          <p:spPr>
            <a:xfrm>
              <a:off x="11507881" y="1130380"/>
              <a:ext cx="697631" cy="6069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dirty="0"/>
            </a:p>
          </p:txBody>
        </p:sp>
      </p:grpSp>
      <p:sp>
        <p:nvSpPr>
          <p:cNvPr id="22" name="Rounded Rectangle 24">
            <a:extLst>
              <a:ext uri="{FF2B5EF4-FFF2-40B4-BE49-F238E27FC236}">
                <a16:creationId xmlns:a16="http://schemas.microsoft.com/office/drawing/2014/main" id="{0C5AED10-5186-E9F6-27E4-DADE4F65D1B1}"/>
              </a:ext>
            </a:extLst>
          </p:cNvPr>
          <p:cNvSpPr/>
          <p:nvPr/>
        </p:nvSpPr>
        <p:spPr>
          <a:xfrm>
            <a:off x="41669" y="1434529"/>
            <a:ext cx="4803064" cy="304049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dirty="0"/>
          </a:p>
        </p:txBody>
      </p:sp>
      <p:sp>
        <p:nvSpPr>
          <p:cNvPr id="23" name="Rounded Rectangle 26">
            <a:extLst>
              <a:ext uri="{FF2B5EF4-FFF2-40B4-BE49-F238E27FC236}">
                <a16:creationId xmlns:a16="http://schemas.microsoft.com/office/drawing/2014/main" id="{4CC8B91A-DACF-5AD2-0233-8C2A5B64C207}"/>
              </a:ext>
            </a:extLst>
          </p:cNvPr>
          <p:cNvSpPr/>
          <p:nvPr/>
        </p:nvSpPr>
        <p:spPr>
          <a:xfrm>
            <a:off x="5826759" y="1683945"/>
            <a:ext cx="3241040" cy="256940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R" dirty="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2B9176C-1EAA-C030-CF89-35D751110C2E}"/>
                  </a:ext>
                </a:extLst>
              </p:cNvPr>
              <p:cNvSpPr txBox="1"/>
              <p:nvPr/>
            </p:nvSpPr>
            <p:spPr>
              <a:xfrm>
                <a:off x="166890" y="4826019"/>
                <a:ext cx="8755437" cy="830997"/>
              </a:xfrm>
              <a:prstGeom prst="rect">
                <a:avLst/>
              </a:prstGeom>
              <a:noFill/>
            </p:spPr>
            <p:txBody>
              <a:bodyPr wrap="square" rtlCol="0">
                <a:spAutoFit/>
              </a:bodyPr>
              <a:lstStyle/>
              <a:p>
                <a:r>
                  <a:rPr lang="en-KR" sz="2400" b="1" dirty="0"/>
                  <a:t>High pointing accuracy </a:t>
                </a:r>
                <a:r>
                  <a:rPr lang="en-KR" sz="2400" dirty="0"/>
                  <a:t>achieved by matching muon tracks with MFT tracks in the pseudorapidity window of </a:t>
                </a:r>
                <a14:m>
                  <m:oMath xmlns:m="http://schemas.openxmlformats.org/officeDocument/2006/math">
                    <m:r>
                      <a:rPr lang="en-US" sz="2400" b="0" i="1" smtClean="0">
                        <a:latin typeface="Cambria Math" panose="02040503050406030204" pitchFamily="18" charset="0"/>
                      </a:rPr>
                      <m:t>2.5&lt;</m:t>
                    </m:r>
                    <m:r>
                      <a:rPr lang="en-US" sz="2400" b="0" i="1" smtClean="0">
                        <a:latin typeface="Cambria Math" panose="02040503050406030204" pitchFamily="18" charset="0"/>
                      </a:rPr>
                      <m:t>𝜂</m:t>
                    </m:r>
                    <m:r>
                      <a:rPr lang="en-US" sz="2400" b="0" i="1" smtClean="0">
                        <a:latin typeface="Cambria Math" panose="02040503050406030204" pitchFamily="18" charset="0"/>
                      </a:rPr>
                      <m:t>&lt;3.6</m:t>
                    </m:r>
                  </m:oMath>
                </a14:m>
                <a:endParaRPr lang="en-KR" sz="2400" dirty="0"/>
              </a:p>
            </p:txBody>
          </p:sp>
        </mc:Choice>
        <mc:Fallback xmlns="">
          <p:sp>
            <p:nvSpPr>
              <p:cNvPr id="24" name="TextBox 23">
                <a:extLst>
                  <a:ext uri="{FF2B5EF4-FFF2-40B4-BE49-F238E27FC236}">
                    <a16:creationId xmlns:a16="http://schemas.microsoft.com/office/drawing/2014/main" id="{D2B9176C-1EAA-C030-CF89-35D751110C2E}"/>
                  </a:ext>
                </a:extLst>
              </p:cNvPr>
              <p:cNvSpPr txBox="1">
                <a:spLocks noRot="1" noChangeAspect="1" noMove="1" noResize="1" noEditPoints="1" noAdjustHandles="1" noChangeArrowheads="1" noChangeShapeType="1" noTextEdit="1"/>
              </p:cNvSpPr>
              <p:nvPr/>
            </p:nvSpPr>
            <p:spPr>
              <a:xfrm>
                <a:off x="166890" y="4826019"/>
                <a:ext cx="8755437" cy="830997"/>
              </a:xfrm>
              <a:prstGeom prst="rect">
                <a:avLst/>
              </a:prstGeom>
              <a:blipFill>
                <a:blip r:embed="rId4"/>
                <a:stretch>
                  <a:fillRect l="-1044" t="-5882" r="-209" b="-16176"/>
                </a:stretch>
              </a:blipFill>
            </p:spPr>
            <p:txBody>
              <a:bodyPr/>
              <a:lstStyle/>
              <a:p>
                <a:r>
                  <a:rPr lang="ko-KR" altLang="en-US">
                    <a:noFill/>
                  </a:rPr>
                  <a:t> </a:t>
                </a:r>
              </a:p>
            </p:txBody>
          </p:sp>
        </mc:Fallback>
      </mc:AlternateContent>
      <p:cxnSp>
        <p:nvCxnSpPr>
          <p:cNvPr id="25" name="Straight Connector 29">
            <a:extLst>
              <a:ext uri="{FF2B5EF4-FFF2-40B4-BE49-F238E27FC236}">
                <a16:creationId xmlns:a16="http://schemas.microsoft.com/office/drawing/2014/main" id="{3B6BB5F7-97E5-8BC8-FF48-FF50420BED6A}"/>
              </a:ext>
            </a:extLst>
          </p:cNvPr>
          <p:cNvCxnSpPr>
            <a:cxnSpLocks/>
          </p:cNvCxnSpPr>
          <p:nvPr/>
        </p:nvCxnSpPr>
        <p:spPr>
          <a:xfrm>
            <a:off x="4418807" y="1375276"/>
            <a:ext cx="1642557" cy="316433"/>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32">
            <a:extLst>
              <a:ext uri="{FF2B5EF4-FFF2-40B4-BE49-F238E27FC236}">
                <a16:creationId xmlns:a16="http://schemas.microsoft.com/office/drawing/2014/main" id="{DA0C1027-11B5-6620-AC11-27E515FE1D42}"/>
              </a:ext>
            </a:extLst>
          </p:cNvPr>
          <p:cNvCxnSpPr>
            <a:cxnSpLocks/>
          </p:cNvCxnSpPr>
          <p:nvPr/>
        </p:nvCxnSpPr>
        <p:spPr>
          <a:xfrm flipV="1">
            <a:off x="4572000" y="4109084"/>
            <a:ext cx="1309255" cy="303589"/>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슬라이드 번호 개체 틀 43">
            <a:extLst>
              <a:ext uri="{FF2B5EF4-FFF2-40B4-BE49-F238E27FC236}">
                <a16:creationId xmlns:a16="http://schemas.microsoft.com/office/drawing/2014/main" id="{A97B85D3-9B03-B4DF-E69F-537BA108CB2B}"/>
              </a:ext>
            </a:extLst>
          </p:cNvPr>
          <p:cNvSpPr>
            <a:spLocks noGrp="1"/>
          </p:cNvSpPr>
          <p:nvPr>
            <p:ph type="sldNum" sz="quarter" idx="12"/>
          </p:nvPr>
        </p:nvSpPr>
        <p:spPr/>
        <p:txBody>
          <a:bodyPr/>
          <a:lstStyle/>
          <a:p>
            <a:fld id="{D5BDAE98-EBED-4E69-BF7D-4790F83992EE}" type="slidenum">
              <a:rPr lang="ko-KR" altLang="en-US" smtClean="0"/>
              <a:t>23</a:t>
            </a:fld>
            <a:endParaRPr lang="ko-KR" altLang="en-US"/>
          </a:p>
        </p:txBody>
      </p:sp>
    </p:spTree>
    <p:extLst>
      <p:ext uri="{BB962C8B-B14F-4D97-AF65-F5344CB8AC3E}">
        <p14:creationId xmlns:p14="http://schemas.microsoft.com/office/powerpoint/2010/main" val="114097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0F9D68D-69FA-A7B4-F951-088791AB1DA0}"/>
              </a:ext>
            </a:extLst>
          </p:cNvPr>
          <p:cNvSpPr>
            <a:spLocks noGrp="1"/>
          </p:cNvSpPr>
          <p:nvPr>
            <p:ph type="title"/>
          </p:nvPr>
        </p:nvSpPr>
        <p:spPr/>
        <p:txBody>
          <a:bodyPr/>
          <a:lstStyle/>
          <a:p>
            <a:r>
              <a:rPr lang="en-US" altLang="ko-KR" dirty="0"/>
              <a:t>ALICE 2 – Pilot run results</a:t>
            </a:r>
            <a:endParaRPr lang="ko-KR" altLang="en-US" dirty="0"/>
          </a:p>
        </p:txBody>
      </p:sp>
      <p:sp>
        <p:nvSpPr>
          <p:cNvPr id="13" name="날짜 개체 틀 4">
            <a:extLst>
              <a:ext uri="{FF2B5EF4-FFF2-40B4-BE49-F238E27FC236}">
                <a16:creationId xmlns:a16="http://schemas.microsoft.com/office/drawing/2014/main" id="{2D3B7EE3-FA07-E5EB-D76A-ED255DCAD726}"/>
              </a:ext>
            </a:extLst>
          </p:cNvPr>
          <p:cNvSpPr>
            <a:spLocks noGrp="1"/>
          </p:cNvSpPr>
          <p:nvPr>
            <p:ph type="dt" sz="half" idx="10"/>
          </p:nvPr>
        </p:nvSpPr>
        <p:spPr>
          <a:xfrm>
            <a:off x="149524" y="6492873"/>
            <a:ext cx="1907876" cy="365125"/>
          </a:xfrm>
        </p:spPr>
        <p:txBody>
          <a:bodyPr/>
          <a:lstStyle/>
          <a:p>
            <a:fld id="{701B7121-D181-45CE-B944-5FB7B9341ED0}" type="datetime1">
              <a:rPr lang="ko-KR" altLang="en-US" smtClean="0"/>
              <a:t>2022-10-01</a:t>
            </a:fld>
            <a:endParaRPr lang="ko-KR" altLang="en-US"/>
          </a:p>
        </p:txBody>
      </p:sp>
      <p:sp>
        <p:nvSpPr>
          <p:cNvPr id="14" name="바닥글 개체 틀 5">
            <a:extLst>
              <a:ext uri="{FF2B5EF4-FFF2-40B4-BE49-F238E27FC236}">
                <a16:creationId xmlns:a16="http://schemas.microsoft.com/office/drawing/2014/main" id="{603D9689-D404-2898-DBC4-8E2D411C94C2}"/>
              </a:ext>
            </a:extLst>
          </p:cNvPr>
          <p:cNvSpPr>
            <a:spLocks noGrp="1"/>
          </p:cNvSpPr>
          <p:nvPr>
            <p:ph type="ftr" sz="quarter" idx="11"/>
          </p:nvPr>
        </p:nvSpPr>
        <p:spPr>
          <a:xfrm>
            <a:off x="3028950" y="6492874"/>
            <a:ext cx="3086100" cy="365125"/>
          </a:xfrm>
        </p:spPr>
        <p:txBody>
          <a:bodyPr/>
          <a:lstStyle/>
          <a:p>
            <a:r>
              <a:rPr lang="en-US" altLang="ko-KR" dirty="0" err="1"/>
              <a:t>ExHIC</a:t>
            </a:r>
            <a:endParaRPr lang="ko-KR" altLang="en-US" dirty="0"/>
          </a:p>
        </p:txBody>
      </p:sp>
      <p:sp>
        <p:nvSpPr>
          <p:cNvPr id="15" name="슬라이드 번호 개체 틀 6">
            <a:extLst>
              <a:ext uri="{FF2B5EF4-FFF2-40B4-BE49-F238E27FC236}">
                <a16:creationId xmlns:a16="http://schemas.microsoft.com/office/drawing/2014/main" id="{8981402F-528B-729A-8C77-5888B32FC22A}"/>
              </a:ext>
            </a:extLst>
          </p:cNvPr>
          <p:cNvSpPr txBox="1">
            <a:spLocks/>
          </p:cNvSpPr>
          <p:nvPr/>
        </p:nvSpPr>
        <p:spPr>
          <a:xfrm>
            <a:off x="7086600" y="6492874"/>
            <a:ext cx="193087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BDAE98-EBED-4E69-BF7D-4790F83992EE}" type="slidenum">
              <a:rPr lang="ko-KR" altLang="en-US" smtClean="0"/>
              <a:pPr/>
              <a:t>24</a:t>
            </a:fld>
            <a:endParaRPr lang="ko-KR" altLang="en-US" dirty="0"/>
          </a:p>
        </p:txBody>
      </p:sp>
      <p:pic>
        <p:nvPicPr>
          <p:cNvPr id="4" name="그림 3">
            <a:extLst>
              <a:ext uri="{FF2B5EF4-FFF2-40B4-BE49-F238E27FC236}">
                <a16:creationId xmlns:a16="http://schemas.microsoft.com/office/drawing/2014/main" id="{2602A18F-F4D4-434D-C9D1-8B0C0CFB7B65}"/>
              </a:ext>
            </a:extLst>
          </p:cNvPr>
          <p:cNvPicPr>
            <a:picLocks noChangeAspect="1"/>
          </p:cNvPicPr>
          <p:nvPr/>
        </p:nvPicPr>
        <p:blipFill>
          <a:blip r:embed="rId3"/>
          <a:stretch>
            <a:fillRect/>
          </a:stretch>
        </p:blipFill>
        <p:spPr>
          <a:xfrm>
            <a:off x="149525" y="640956"/>
            <a:ext cx="4293530" cy="2490171"/>
          </a:xfrm>
          <a:prstGeom prst="rect">
            <a:avLst/>
          </a:prstGeom>
        </p:spPr>
      </p:pic>
      <p:pic>
        <p:nvPicPr>
          <p:cNvPr id="6" name="그림 5">
            <a:extLst>
              <a:ext uri="{FF2B5EF4-FFF2-40B4-BE49-F238E27FC236}">
                <a16:creationId xmlns:a16="http://schemas.microsoft.com/office/drawing/2014/main" id="{392B3B29-142F-50AF-6C04-51ABF15BBD07}"/>
              </a:ext>
            </a:extLst>
          </p:cNvPr>
          <p:cNvPicPr>
            <a:picLocks noChangeAspect="1"/>
          </p:cNvPicPr>
          <p:nvPr/>
        </p:nvPicPr>
        <p:blipFill>
          <a:blip r:embed="rId4"/>
          <a:stretch>
            <a:fillRect/>
          </a:stretch>
        </p:blipFill>
        <p:spPr>
          <a:xfrm>
            <a:off x="4700947" y="567465"/>
            <a:ext cx="4006635" cy="2838946"/>
          </a:xfrm>
          <a:prstGeom prst="rect">
            <a:avLst/>
          </a:prstGeom>
        </p:spPr>
      </p:pic>
      <p:pic>
        <p:nvPicPr>
          <p:cNvPr id="8" name="그림 7">
            <a:extLst>
              <a:ext uri="{FF2B5EF4-FFF2-40B4-BE49-F238E27FC236}">
                <a16:creationId xmlns:a16="http://schemas.microsoft.com/office/drawing/2014/main" id="{EE889C67-2884-6141-7860-F33B44F9621D}"/>
              </a:ext>
            </a:extLst>
          </p:cNvPr>
          <p:cNvPicPr>
            <a:picLocks noChangeAspect="1"/>
          </p:cNvPicPr>
          <p:nvPr/>
        </p:nvPicPr>
        <p:blipFill>
          <a:blip r:embed="rId5"/>
          <a:stretch>
            <a:fillRect/>
          </a:stretch>
        </p:blipFill>
        <p:spPr>
          <a:xfrm>
            <a:off x="312422" y="3162421"/>
            <a:ext cx="4130632" cy="2998357"/>
          </a:xfrm>
          <a:prstGeom prst="rect">
            <a:avLst/>
          </a:prstGeom>
        </p:spPr>
      </p:pic>
      <p:pic>
        <p:nvPicPr>
          <p:cNvPr id="10" name="그림 9">
            <a:extLst>
              <a:ext uri="{FF2B5EF4-FFF2-40B4-BE49-F238E27FC236}">
                <a16:creationId xmlns:a16="http://schemas.microsoft.com/office/drawing/2014/main" id="{F3D9BD27-35EF-46A5-E855-AA2202FC11AA}"/>
              </a:ext>
            </a:extLst>
          </p:cNvPr>
          <p:cNvPicPr>
            <a:picLocks noChangeAspect="1"/>
          </p:cNvPicPr>
          <p:nvPr/>
        </p:nvPicPr>
        <p:blipFill>
          <a:blip r:embed="rId6"/>
          <a:stretch>
            <a:fillRect/>
          </a:stretch>
        </p:blipFill>
        <p:spPr>
          <a:xfrm>
            <a:off x="4998320" y="3621301"/>
            <a:ext cx="3659208" cy="2654440"/>
          </a:xfrm>
          <a:prstGeom prst="rect">
            <a:avLst/>
          </a:prstGeom>
        </p:spPr>
      </p:pic>
      <p:sp>
        <p:nvSpPr>
          <p:cNvPr id="11" name="슬라이드 번호 개체 틀 10">
            <a:extLst>
              <a:ext uri="{FF2B5EF4-FFF2-40B4-BE49-F238E27FC236}">
                <a16:creationId xmlns:a16="http://schemas.microsoft.com/office/drawing/2014/main" id="{4C5F03F5-7F72-6DB1-B10D-C26A1D733420}"/>
              </a:ext>
            </a:extLst>
          </p:cNvPr>
          <p:cNvSpPr>
            <a:spLocks noGrp="1"/>
          </p:cNvSpPr>
          <p:nvPr>
            <p:ph type="sldNum" sz="quarter" idx="12"/>
          </p:nvPr>
        </p:nvSpPr>
        <p:spPr/>
        <p:txBody>
          <a:bodyPr/>
          <a:lstStyle/>
          <a:p>
            <a:fld id="{D5BDAE98-EBED-4E69-BF7D-4790F83992EE}" type="slidenum">
              <a:rPr lang="ko-KR" altLang="en-US" smtClean="0"/>
              <a:t>24</a:t>
            </a:fld>
            <a:endParaRPr lang="ko-KR" altLang="en-US"/>
          </a:p>
        </p:txBody>
      </p:sp>
    </p:spTree>
    <p:extLst>
      <p:ext uri="{BB962C8B-B14F-4D97-AF65-F5344CB8AC3E}">
        <p14:creationId xmlns:p14="http://schemas.microsoft.com/office/powerpoint/2010/main" val="2766614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2F7320-6021-DFA2-DE4E-FC4DBB7103D9}"/>
              </a:ext>
            </a:extLst>
          </p:cNvPr>
          <p:cNvSpPr>
            <a:spLocks noGrp="1"/>
          </p:cNvSpPr>
          <p:nvPr>
            <p:ph type="title"/>
          </p:nvPr>
        </p:nvSpPr>
        <p:spPr/>
        <p:txBody>
          <a:bodyPr>
            <a:normAutofit fontScale="90000"/>
          </a:bodyPr>
          <a:lstStyle/>
          <a:p>
            <a:r>
              <a:rPr lang="en-US" altLang="ko-KR" dirty="0"/>
              <a:t>Data collection plan (2022-2024, Run3)</a:t>
            </a:r>
            <a:endParaRPr lang="ko-KR" altLang="en-US" dirty="0"/>
          </a:p>
        </p:txBody>
      </p:sp>
      <p:sp>
        <p:nvSpPr>
          <p:cNvPr id="5" name="날짜 개체 틀 4">
            <a:extLst>
              <a:ext uri="{FF2B5EF4-FFF2-40B4-BE49-F238E27FC236}">
                <a16:creationId xmlns:a16="http://schemas.microsoft.com/office/drawing/2014/main" id="{39534EAA-2E84-171C-8D42-F1FF7E839465}"/>
              </a:ext>
            </a:extLst>
          </p:cNvPr>
          <p:cNvSpPr>
            <a:spLocks noGrp="1"/>
          </p:cNvSpPr>
          <p:nvPr>
            <p:ph type="dt" sz="half" idx="10"/>
          </p:nvPr>
        </p:nvSpPr>
        <p:spPr/>
        <p:txBody>
          <a:bodyPr/>
          <a:lstStyle/>
          <a:p>
            <a:fld id="{98F6EFF0-4A1E-4C30-96EA-B7945C996A09}" type="datetime1">
              <a:rPr lang="ko-KR" altLang="en-US" smtClean="0"/>
              <a:t>2022-10-01</a:t>
            </a:fld>
            <a:endParaRPr lang="ko-KR" altLang="en-US" dirty="0"/>
          </a:p>
        </p:txBody>
      </p:sp>
      <p:sp>
        <p:nvSpPr>
          <p:cNvPr id="6" name="바닥글 개체 틀 5">
            <a:extLst>
              <a:ext uri="{FF2B5EF4-FFF2-40B4-BE49-F238E27FC236}">
                <a16:creationId xmlns:a16="http://schemas.microsoft.com/office/drawing/2014/main" id="{AB546470-3DA2-CA2F-6C2D-7184CE334ED4}"/>
              </a:ext>
            </a:extLst>
          </p:cNvPr>
          <p:cNvSpPr>
            <a:spLocks noGrp="1"/>
          </p:cNvSpPr>
          <p:nvPr>
            <p:ph type="ftr" sz="quarter" idx="11"/>
          </p:nvPr>
        </p:nvSpPr>
        <p:spPr/>
        <p:txBody>
          <a:bodyPr/>
          <a:lstStyle/>
          <a:p>
            <a:r>
              <a:rPr lang="en-US" altLang="ko-KR" dirty="0" err="1"/>
              <a:t>ExHIC</a:t>
            </a:r>
            <a:endParaRPr lang="ko-KR" altLang="en-US" dirty="0"/>
          </a:p>
        </p:txBody>
      </p:sp>
      <p:sp>
        <p:nvSpPr>
          <p:cNvPr id="7" name="슬라이드 번호 개체 틀 6">
            <a:extLst>
              <a:ext uri="{FF2B5EF4-FFF2-40B4-BE49-F238E27FC236}">
                <a16:creationId xmlns:a16="http://schemas.microsoft.com/office/drawing/2014/main" id="{A645D150-FBF2-C59E-1BB2-D2AA081A3C93}"/>
              </a:ext>
            </a:extLst>
          </p:cNvPr>
          <p:cNvSpPr>
            <a:spLocks noGrp="1"/>
          </p:cNvSpPr>
          <p:nvPr>
            <p:ph type="sldNum" sz="quarter" idx="12"/>
          </p:nvPr>
        </p:nvSpPr>
        <p:spPr/>
        <p:txBody>
          <a:bodyPr/>
          <a:lstStyle/>
          <a:p>
            <a:fld id="{D5BDAE98-EBED-4E69-BF7D-4790F83992EE}" type="slidenum">
              <a:rPr lang="ko-KR" altLang="en-US" smtClean="0"/>
              <a:t>25</a:t>
            </a:fld>
            <a:endParaRPr lang="ko-KR" altLang="en-US"/>
          </a:p>
        </p:txBody>
      </p:sp>
      <p:graphicFrame>
        <p:nvGraphicFramePr>
          <p:cNvPr id="38" name="다이어그램 37">
            <a:extLst>
              <a:ext uri="{FF2B5EF4-FFF2-40B4-BE49-F238E27FC236}">
                <a16:creationId xmlns:a16="http://schemas.microsoft.com/office/drawing/2014/main" id="{7A6B4D79-B3B1-75CB-1CBD-E24E91F3CAF4}"/>
              </a:ext>
            </a:extLst>
          </p:cNvPr>
          <p:cNvGraphicFramePr/>
          <p:nvPr>
            <p:extLst>
              <p:ext uri="{D42A27DB-BD31-4B8C-83A1-F6EECF244321}">
                <p14:modId xmlns:p14="http://schemas.microsoft.com/office/powerpoint/2010/main" val="838859597"/>
              </p:ext>
            </p:extLst>
          </p:nvPr>
        </p:nvGraphicFramePr>
        <p:xfrm>
          <a:off x="92112" y="730434"/>
          <a:ext cx="9051888" cy="1616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graphicFrame>
            <p:nvGraphicFramePr>
              <p:cNvPr id="14" name="Table 7">
                <a:extLst>
                  <a:ext uri="{FF2B5EF4-FFF2-40B4-BE49-F238E27FC236}">
                    <a16:creationId xmlns:a16="http://schemas.microsoft.com/office/drawing/2014/main" id="{A45312E6-980B-58BA-E202-4C29FAD5CE8D}"/>
                  </a:ext>
                </a:extLst>
              </p:cNvPr>
              <p:cNvGraphicFramePr>
                <a:graphicFrameLocks noGrp="1"/>
              </p:cNvGraphicFramePr>
              <p:nvPr/>
            </p:nvGraphicFramePr>
            <p:xfrm>
              <a:off x="172528" y="2643262"/>
              <a:ext cx="8696220" cy="2954652"/>
            </p:xfrm>
            <a:graphic>
              <a:graphicData uri="http://schemas.openxmlformats.org/drawingml/2006/table">
                <a:tbl>
                  <a:tblPr firstRow="1" bandRow="1">
                    <a:tableStyleId>{5940675A-B579-460E-94D1-54222C63F5DA}</a:tableStyleId>
                  </a:tblPr>
                  <a:tblGrid>
                    <a:gridCol w="2898740">
                      <a:extLst>
                        <a:ext uri="{9D8B030D-6E8A-4147-A177-3AD203B41FA5}">
                          <a16:colId xmlns:a16="http://schemas.microsoft.com/office/drawing/2014/main" val="1722615096"/>
                        </a:ext>
                      </a:extLst>
                    </a:gridCol>
                    <a:gridCol w="2898740">
                      <a:extLst>
                        <a:ext uri="{9D8B030D-6E8A-4147-A177-3AD203B41FA5}">
                          <a16:colId xmlns:a16="http://schemas.microsoft.com/office/drawing/2014/main" val="40270251"/>
                        </a:ext>
                      </a:extLst>
                    </a:gridCol>
                    <a:gridCol w="2898740">
                      <a:extLst>
                        <a:ext uri="{9D8B030D-6E8A-4147-A177-3AD203B41FA5}">
                          <a16:colId xmlns:a16="http://schemas.microsoft.com/office/drawing/2014/main" val="3947405631"/>
                        </a:ext>
                      </a:extLst>
                    </a:gridCol>
                  </a:tblGrid>
                  <a:tr h="492442">
                    <a:tc>
                      <a:txBody>
                        <a:bodyPr/>
                        <a:lstStyle/>
                        <a:p>
                          <a:pPr algn="ctr"/>
                          <a:r>
                            <a:rPr lang="en-KR" sz="2400" dirty="0"/>
                            <a:t>Mode</a:t>
                          </a:r>
                        </a:p>
                      </a:txBody>
                      <a:tcPr anchor="ctr">
                        <a:solidFill>
                          <a:schemeClr val="bg1"/>
                        </a:solidFill>
                      </a:tcPr>
                    </a:tc>
                    <a:tc>
                      <a:txBody>
                        <a:bodyPr/>
                        <a:lstStyle/>
                        <a:p>
                          <a:pPr algn="ctr"/>
                          <a:r>
                            <a:rPr lang="en-KR" sz="2400" dirty="0"/>
                            <a:t>ALICE</a:t>
                          </a:r>
                        </a:p>
                      </a:txBody>
                      <a:tcPr anchor="ctr">
                        <a:solidFill>
                          <a:schemeClr val="bg1"/>
                        </a:solidFill>
                      </a:tcPr>
                    </a:tc>
                    <a:tc>
                      <a:txBody>
                        <a:bodyPr/>
                        <a:lstStyle/>
                        <a:p>
                          <a:pPr algn="ctr"/>
                          <a:r>
                            <a:rPr lang="en-KR" sz="2400" dirty="0"/>
                            <a:t>ATLAS, CMS</a:t>
                          </a:r>
                        </a:p>
                      </a:txBody>
                      <a:tcPr anchor="ctr">
                        <a:solidFill>
                          <a:schemeClr val="bg1"/>
                        </a:solidFill>
                      </a:tcPr>
                    </a:tc>
                    <a:extLst>
                      <a:ext uri="{0D108BD9-81ED-4DB2-BD59-A6C34878D82A}">
                        <a16:rowId xmlns:a16="http://schemas.microsoft.com/office/drawing/2014/main" val="2288628916"/>
                      </a:ext>
                    </a:extLst>
                  </a:tr>
                  <a:tr h="492442">
                    <a:tc>
                      <a:txBody>
                        <a:bodyPr/>
                        <a:lstStyle/>
                        <a:p>
                          <a:pPr algn="ctr"/>
                          <a:r>
                            <a:rPr lang="en-KR" sz="2400" dirty="0"/>
                            <a:t>pp</a:t>
                          </a:r>
                        </a:p>
                      </a:txBody>
                      <a:tcPr anchor="ctr">
                        <a:solidFill>
                          <a:schemeClr val="bg1"/>
                        </a:solidFill>
                      </a:tcPr>
                    </a:tc>
                    <a:tc>
                      <a:txBody>
                        <a:bodyPr/>
                        <a:lstStyle/>
                        <a:p>
                          <a:pPr algn="ctr"/>
                          <a:r>
                            <a:rPr lang="en-KR" sz="2400" dirty="0"/>
                            <a:t>200</a:t>
                          </a:r>
                          <a:r>
                            <a:rPr lang="en-US" sz="2400" dirty="0"/>
                            <a:t> </a:t>
                          </a:r>
                          <a14:m>
                            <m:oMath xmlns:m="http://schemas.openxmlformats.org/officeDocument/2006/math">
                              <m:r>
                                <m:rPr>
                                  <m:sty m:val="p"/>
                                </m:rPr>
                                <a:rPr lang="en-US" sz="2400" b="0" i="0" smtClean="0">
                                  <a:latin typeface="Cambria Math" panose="02040503050406030204" pitchFamily="18" charset="0"/>
                                </a:rPr>
                                <m:t>p</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b</m:t>
                                  </m:r>
                                </m:e>
                                <m:sup>
                                  <m:r>
                                    <a:rPr lang="en-US" sz="2400" b="0" i="0" smtClean="0">
                                      <a:latin typeface="Cambria Math" panose="02040503050406030204" pitchFamily="18" charset="0"/>
                                    </a:rPr>
                                    <m:t>−1</m:t>
                                  </m:r>
                                </m:sup>
                              </m:sSup>
                            </m:oMath>
                          </a14:m>
                          <a:r>
                            <a:rPr lang="en-US" sz="2400" dirty="0"/>
                            <a:t> </a:t>
                          </a:r>
                          <a:endParaRPr lang="en-KR" sz="2400" dirty="0"/>
                        </a:p>
                      </a:txBody>
                      <a:tcPr anchor="ctr">
                        <a:solidFill>
                          <a:schemeClr val="bg1"/>
                        </a:solidFill>
                      </a:tcPr>
                    </a:tc>
                    <a:tc>
                      <a:txBody>
                        <a:bodyPr/>
                        <a:lstStyle/>
                        <a:p>
                          <a:pPr algn="ctr"/>
                          <a:r>
                            <a:rPr lang="en-KR" sz="2400" dirty="0"/>
                            <a:t>250</a:t>
                          </a:r>
                          <a:r>
                            <a:rPr lang="en-US" sz="2400" dirty="0"/>
                            <a:t> </a:t>
                          </a:r>
                          <a14:m>
                            <m:oMath xmlns:m="http://schemas.openxmlformats.org/officeDocument/2006/math">
                              <m:r>
                                <m:rPr>
                                  <m:sty m:val="p"/>
                                </m:rPr>
                                <a:rPr lang="en-US" sz="2400" b="0" i="0" smtClean="0">
                                  <a:latin typeface="Cambria Math" panose="02040503050406030204" pitchFamily="18" charset="0"/>
                                </a:rPr>
                                <m:t>f</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solidFill>
                          <a:schemeClr val="bg1"/>
                        </a:solidFill>
                      </a:tcPr>
                    </a:tc>
                    <a:extLst>
                      <a:ext uri="{0D108BD9-81ED-4DB2-BD59-A6C34878D82A}">
                        <a16:rowId xmlns:a16="http://schemas.microsoft.com/office/drawing/2014/main" val="2097144983"/>
                      </a:ext>
                    </a:extLst>
                  </a:tr>
                  <a:tr h="492442">
                    <a:tc>
                      <a:txBody>
                        <a:bodyPr/>
                        <a:lstStyle/>
                        <a:p>
                          <a:pPr algn="ctr"/>
                          <a:r>
                            <a:rPr lang="en-GB" sz="2400" dirty="0"/>
                            <a:t>Pb</a:t>
                          </a:r>
                          <a:r>
                            <a:rPr lang="en-KR" sz="2400" dirty="0"/>
                            <a:t>-Pb</a:t>
                          </a:r>
                        </a:p>
                      </a:txBody>
                      <a:tcPr anchor="ctr">
                        <a:solidFill>
                          <a:schemeClr val="bg1"/>
                        </a:solidFill>
                      </a:tcPr>
                    </a:tc>
                    <a:tc>
                      <a:txBody>
                        <a:bodyPr/>
                        <a:lstStyle/>
                        <a:p>
                          <a:pPr algn="ctr"/>
                          <a:r>
                            <a:rPr lang="en-KR" sz="2400" dirty="0"/>
                            <a:t>7</a:t>
                          </a:r>
                          <a:r>
                            <a:rPr lang="en-US" sz="2400" dirty="0"/>
                            <a:t> </a:t>
                          </a:r>
                          <a14:m>
                            <m:oMath xmlns:m="http://schemas.openxmlformats.org/officeDocument/2006/math">
                              <m:r>
                                <m:rPr>
                                  <m:sty m:val="p"/>
                                </m:rPr>
                                <a:rPr lang="en-US" sz="2400" b="0" i="0" smtClean="0">
                                  <a:latin typeface="Cambria Math" panose="02040503050406030204" pitchFamily="18" charset="0"/>
                                </a:rPr>
                                <m:t>n</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solidFill>
                          <a:schemeClr val="bg1"/>
                        </a:solidFill>
                      </a:tcPr>
                    </a:tc>
                    <a:tc>
                      <a:txBody>
                        <a:bodyPr/>
                        <a:lstStyle/>
                        <a:p>
                          <a:pPr algn="ctr"/>
                          <a:r>
                            <a:rPr lang="en-KR" sz="2400" dirty="0"/>
                            <a:t>7</a:t>
                          </a:r>
                          <a:r>
                            <a:rPr lang="en-US" sz="2400" dirty="0"/>
                            <a:t> </a:t>
                          </a:r>
                          <a14:m>
                            <m:oMath xmlns:m="http://schemas.openxmlformats.org/officeDocument/2006/math">
                              <m:r>
                                <m:rPr>
                                  <m:sty m:val="p"/>
                                </m:rPr>
                                <a:rPr lang="en-US" sz="2400" b="0" i="0" smtClean="0">
                                  <a:latin typeface="Cambria Math" panose="02040503050406030204" pitchFamily="18" charset="0"/>
                                </a:rPr>
                                <m:t>n</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solidFill>
                          <a:schemeClr val="bg1"/>
                        </a:solidFill>
                      </a:tcPr>
                    </a:tc>
                    <a:extLst>
                      <a:ext uri="{0D108BD9-81ED-4DB2-BD59-A6C34878D82A}">
                        <a16:rowId xmlns:a16="http://schemas.microsoft.com/office/drawing/2014/main" val="2898207969"/>
                      </a:ext>
                    </a:extLst>
                  </a:tr>
                  <a:tr h="492442">
                    <a:tc>
                      <a:txBody>
                        <a:bodyPr/>
                        <a:lstStyle/>
                        <a:p>
                          <a:pPr algn="ctr"/>
                          <a:r>
                            <a:rPr lang="en-GB" sz="2400" dirty="0"/>
                            <a:t>p</a:t>
                          </a:r>
                          <a:r>
                            <a:rPr lang="en-KR" sz="2400" dirty="0"/>
                            <a:t>-Pb</a:t>
                          </a:r>
                        </a:p>
                      </a:txBody>
                      <a:tcPr anchor="ctr">
                        <a:solidFill>
                          <a:schemeClr val="bg1"/>
                        </a:solidFill>
                      </a:tcPr>
                    </a:tc>
                    <a:tc>
                      <a:txBody>
                        <a:bodyPr/>
                        <a:lstStyle/>
                        <a:p>
                          <a:pPr algn="ctr"/>
                          <a:r>
                            <a:rPr lang="en-US" sz="2400" dirty="0"/>
                            <a:t>0.25 </a:t>
                          </a:r>
                          <a14:m>
                            <m:oMath xmlns:m="http://schemas.openxmlformats.org/officeDocument/2006/math">
                              <m:r>
                                <m:rPr>
                                  <m:sty m:val="p"/>
                                </m:rPr>
                                <a:rPr lang="en-US" altLang="ko-KR" sz="2400" b="0" i="0" smtClean="0">
                                  <a:latin typeface="Cambria Math" panose="02040503050406030204" pitchFamily="18" charset="0"/>
                                </a:rPr>
                                <m:t>p</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solidFill>
                          <a:schemeClr val="bg1"/>
                        </a:solidFill>
                      </a:tcPr>
                    </a:tc>
                    <a:tc>
                      <a:txBody>
                        <a:bodyPr/>
                        <a:lstStyle/>
                        <a:p>
                          <a:pPr algn="ctr"/>
                          <a:r>
                            <a:rPr lang="en-KR" sz="2400" dirty="0"/>
                            <a:t>0.5</a:t>
                          </a:r>
                          <a:r>
                            <a:rPr lang="en-US" sz="2400" dirty="0"/>
                            <a:t> </a:t>
                          </a:r>
                          <a14:m>
                            <m:oMath xmlns:m="http://schemas.openxmlformats.org/officeDocument/2006/math">
                              <m:r>
                                <m:rPr>
                                  <m:sty m:val="p"/>
                                </m:rPr>
                                <a:rPr lang="en-US" altLang="ko-KR" sz="2400" b="0" i="0" smtClean="0">
                                  <a:latin typeface="Cambria Math" panose="02040503050406030204" pitchFamily="18" charset="0"/>
                                </a:rPr>
                                <m:t>p</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solidFill>
                          <a:schemeClr val="bg1"/>
                        </a:solidFill>
                      </a:tcPr>
                    </a:tc>
                    <a:extLst>
                      <a:ext uri="{0D108BD9-81ED-4DB2-BD59-A6C34878D82A}">
                        <a16:rowId xmlns:a16="http://schemas.microsoft.com/office/drawing/2014/main" val="258515203"/>
                      </a:ext>
                    </a:extLst>
                  </a:tr>
                  <a:tr h="492442">
                    <a:tc>
                      <a:txBody>
                        <a:bodyPr/>
                        <a:lstStyle/>
                        <a:p>
                          <a:pPr algn="ctr"/>
                          <a:r>
                            <a:rPr lang="en-KR" sz="2400" dirty="0"/>
                            <a:t>O-O</a:t>
                          </a:r>
                        </a:p>
                      </a:txBody>
                      <a:tcPr anchor="ctr">
                        <a:solidFill>
                          <a:schemeClr val="bg1"/>
                        </a:solidFill>
                      </a:tcPr>
                    </a:tc>
                    <a:tc>
                      <a:txBody>
                        <a:bodyPr/>
                        <a:lstStyle/>
                        <a:p>
                          <a:pPr algn="ctr"/>
                          <a:r>
                            <a:rPr lang="en-KR" sz="2400" dirty="0"/>
                            <a:t>0</a:t>
                          </a:r>
                          <a:r>
                            <a:rPr lang="en-US" sz="2400" dirty="0"/>
                            <a:t>.5 </a:t>
                          </a:r>
                          <a14:m>
                            <m:oMath xmlns:m="http://schemas.openxmlformats.org/officeDocument/2006/math">
                              <m:r>
                                <m:rPr>
                                  <m:sty m:val="p"/>
                                </m:rPr>
                                <a:rPr lang="en-US" sz="2400" b="0" i="0" smtClean="0">
                                  <a:latin typeface="Cambria Math" panose="02040503050406030204" pitchFamily="18" charset="0"/>
                                </a:rPr>
                                <m:t>n</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solidFill>
                          <a:schemeClr val="bg1"/>
                        </a:solidFill>
                      </a:tcPr>
                    </a:tc>
                    <a:tc>
                      <a:txBody>
                        <a:bodyPr/>
                        <a:lstStyle/>
                        <a:p>
                          <a:pPr algn="ctr"/>
                          <a:r>
                            <a:rPr lang="en-KR" sz="2400" dirty="0"/>
                            <a:t>0.5</a:t>
                          </a:r>
                          <a:r>
                            <a:rPr lang="en-US" sz="2400" dirty="0"/>
                            <a:t> </a:t>
                          </a:r>
                          <a14:m>
                            <m:oMath xmlns:m="http://schemas.openxmlformats.org/officeDocument/2006/math">
                              <m:r>
                                <m:rPr>
                                  <m:sty m:val="p"/>
                                </m:rPr>
                                <a:rPr lang="en-US" sz="2400" b="0" i="0" smtClean="0">
                                  <a:latin typeface="Cambria Math" panose="02040503050406030204" pitchFamily="18" charset="0"/>
                                </a:rPr>
                                <m:t>n</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solidFill>
                          <a:schemeClr val="bg1"/>
                        </a:solidFill>
                      </a:tcPr>
                    </a:tc>
                    <a:extLst>
                      <a:ext uri="{0D108BD9-81ED-4DB2-BD59-A6C34878D82A}">
                        <a16:rowId xmlns:a16="http://schemas.microsoft.com/office/drawing/2014/main" val="1413707276"/>
                      </a:ext>
                    </a:extLst>
                  </a:tr>
                  <a:tr h="492442">
                    <a:tc>
                      <a:txBody>
                        <a:bodyPr/>
                        <a:lstStyle/>
                        <a:p>
                          <a:pPr algn="ctr"/>
                          <a:r>
                            <a:rPr lang="en-GB" sz="2400" dirty="0"/>
                            <a:t>p</a:t>
                          </a:r>
                          <a:r>
                            <a:rPr lang="en-KR" sz="2400" dirty="0"/>
                            <a:t>-O</a:t>
                          </a:r>
                        </a:p>
                      </a:txBody>
                      <a:tcPr anchor="ctr">
                        <a:solidFill>
                          <a:schemeClr val="bg1"/>
                        </a:solidFill>
                      </a:tcPr>
                    </a:tc>
                    <a:tc>
                      <a:txBody>
                        <a:bodyPr/>
                        <a:lstStyle/>
                        <a:p>
                          <a:pPr algn="ctr"/>
                          <a:r>
                            <a:rPr lang="en-GB" sz="2400" dirty="0"/>
                            <a:t>N</a:t>
                          </a:r>
                          <a:r>
                            <a:rPr lang="en-KR" sz="2400" dirty="0"/>
                            <a:t>ot fixed</a:t>
                          </a:r>
                        </a:p>
                      </a:txBody>
                      <a:tcPr anchor="ctr">
                        <a:solidFill>
                          <a:schemeClr val="bg1"/>
                        </a:solidFill>
                      </a:tcPr>
                    </a:tc>
                    <a:tc>
                      <a:txBody>
                        <a:bodyPr/>
                        <a:lstStyle/>
                        <a:p>
                          <a:pPr algn="ctr"/>
                          <a:r>
                            <a:rPr lang="en-KR" sz="2400" dirty="0"/>
                            <a:t>2</a:t>
                          </a:r>
                          <a14:m>
                            <m:oMath xmlns:m="http://schemas.openxmlformats.org/officeDocument/2006/math">
                              <m:r>
                                <m:rPr>
                                  <m:sty m:val="p"/>
                                </m:rPr>
                                <a:rPr lang="en-US" sz="2400" b="0" i="0" smtClean="0">
                                  <a:latin typeface="Cambria Math" panose="02040503050406030204" pitchFamily="18" charset="0"/>
                                </a:rPr>
                                <m:t>n</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solidFill>
                          <a:schemeClr val="bg1"/>
                        </a:solidFill>
                      </a:tcPr>
                    </a:tc>
                    <a:extLst>
                      <a:ext uri="{0D108BD9-81ED-4DB2-BD59-A6C34878D82A}">
                        <a16:rowId xmlns:a16="http://schemas.microsoft.com/office/drawing/2014/main" val="3543032944"/>
                      </a:ext>
                    </a:extLst>
                  </a:tr>
                </a:tbl>
              </a:graphicData>
            </a:graphic>
          </p:graphicFrame>
        </mc:Choice>
        <mc:Fallback xmlns="">
          <p:graphicFrame>
            <p:nvGraphicFramePr>
              <p:cNvPr id="14" name="Table 7">
                <a:extLst>
                  <a:ext uri="{FF2B5EF4-FFF2-40B4-BE49-F238E27FC236}">
                    <a16:creationId xmlns:a16="http://schemas.microsoft.com/office/drawing/2014/main" id="{A45312E6-980B-58BA-E202-4C29FAD5CE8D}"/>
                  </a:ext>
                </a:extLst>
              </p:cNvPr>
              <p:cNvGraphicFramePr>
                <a:graphicFrameLocks noGrp="1"/>
              </p:cNvGraphicFramePr>
              <p:nvPr/>
            </p:nvGraphicFramePr>
            <p:xfrm>
              <a:off x="172528" y="2643262"/>
              <a:ext cx="8696220" cy="2954652"/>
            </p:xfrm>
            <a:graphic>
              <a:graphicData uri="http://schemas.openxmlformats.org/drawingml/2006/table">
                <a:tbl>
                  <a:tblPr firstRow="1" bandRow="1">
                    <a:tableStyleId>{5940675A-B579-460E-94D1-54222C63F5DA}</a:tableStyleId>
                  </a:tblPr>
                  <a:tblGrid>
                    <a:gridCol w="2898740">
                      <a:extLst>
                        <a:ext uri="{9D8B030D-6E8A-4147-A177-3AD203B41FA5}">
                          <a16:colId xmlns:a16="http://schemas.microsoft.com/office/drawing/2014/main" val="1722615096"/>
                        </a:ext>
                      </a:extLst>
                    </a:gridCol>
                    <a:gridCol w="2898740">
                      <a:extLst>
                        <a:ext uri="{9D8B030D-6E8A-4147-A177-3AD203B41FA5}">
                          <a16:colId xmlns:a16="http://schemas.microsoft.com/office/drawing/2014/main" val="40270251"/>
                        </a:ext>
                      </a:extLst>
                    </a:gridCol>
                    <a:gridCol w="2898740">
                      <a:extLst>
                        <a:ext uri="{9D8B030D-6E8A-4147-A177-3AD203B41FA5}">
                          <a16:colId xmlns:a16="http://schemas.microsoft.com/office/drawing/2014/main" val="3947405631"/>
                        </a:ext>
                      </a:extLst>
                    </a:gridCol>
                  </a:tblGrid>
                  <a:tr h="492442">
                    <a:tc>
                      <a:txBody>
                        <a:bodyPr/>
                        <a:lstStyle/>
                        <a:p>
                          <a:pPr algn="ctr"/>
                          <a:r>
                            <a:rPr lang="en-KR" sz="2400" dirty="0"/>
                            <a:t>Mode</a:t>
                          </a:r>
                        </a:p>
                      </a:txBody>
                      <a:tcPr anchor="ctr">
                        <a:solidFill>
                          <a:schemeClr val="bg1"/>
                        </a:solidFill>
                      </a:tcPr>
                    </a:tc>
                    <a:tc>
                      <a:txBody>
                        <a:bodyPr/>
                        <a:lstStyle/>
                        <a:p>
                          <a:pPr algn="ctr"/>
                          <a:r>
                            <a:rPr lang="en-KR" sz="2400" dirty="0"/>
                            <a:t>ALICE</a:t>
                          </a:r>
                        </a:p>
                      </a:txBody>
                      <a:tcPr anchor="ctr">
                        <a:solidFill>
                          <a:schemeClr val="bg1"/>
                        </a:solidFill>
                      </a:tcPr>
                    </a:tc>
                    <a:tc>
                      <a:txBody>
                        <a:bodyPr/>
                        <a:lstStyle/>
                        <a:p>
                          <a:pPr algn="ctr"/>
                          <a:r>
                            <a:rPr lang="en-KR" sz="2400" dirty="0"/>
                            <a:t>ATLAS, CMS</a:t>
                          </a:r>
                        </a:p>
                      </a:txBody>
                      <a:tcPr anchor="ctr">
                        <a:solidFill>
                          <a:schemeClr val="bg1"/>
                        </a:solidFill>
                      </a:tcPr>
                    </a:tc>
                    <a:extLst>
                      <a:ext uri="{0D108BD9-81ED-4DB2-BD59-A6C34878D82A}">
                        <a16:rowId xmlns:a16="http://schemas.microsoft.com/office/drawing/2014/main" val="2288628916"/>
                      </a:ext>
                    </a:extLst>
                  </a:tr>
                  <a:tr h="492442">
                    <a:tc>
                      <a:txBody>
                        <a:bodyPr/>
                        <a:lstStyle/>
                        <a:p>
                          <a:pPr algn="ctr"/>
                          <a:r>
                            <a:rPr lang="en-KR" sz="2400" dirty="0"/>
                            <a:t>pp</a:t>
                          </a:r>
                        </a:p>
                      </a:txBody>
                      <a:tcPr anchor="ctr">
                        <a:solidFill>
                          <a:schemeClr val="bg1"/>
                        </a:solidFill>
                      </a:tcPr>
                    </a:tc>
                    <a:tc>
                      <a:txBody>
                        <a:bodyPr/>
                        <a:lstStyle/>
                        <a:p>
                          <a:endParaRPr lang="ko-KR"/>
                        </a:p>
                      </a:txBody>
                      <a:tcPr anchor="ctr">
                        <a:blipFill>
                          <a:blip r:embed="rId7"/>
                          <a:stretch>
                            <a:fillRect l="-100421" t="-106173" r="-100632" b="-423457"/>
                          </a:stretch>
                        </a:blipFill>
                      </a:tcPr>
                    </a:tc>
                    <a:tc>
                      <a:txBody>
                        <a:bodyPr/>
                        <a:lstStyle/>
                        <a:p>
                          <a:endParaRPr lang="ko-KR"/>
                        </a:p>
                      </a:txBody>
                      <a:tcPr anchor="ctr">
                        <a:blipFill>
                          <a:blip r:embed="rId7"/>
                          <a:stretch>
                            <a:fillRect l="-200000" t="-106173" r="-420" b="-423457"/>
                          </a:stretch>
                        </a:blipFill>
                      </a:tcPr>
                    </a:tc>
                    <a:extLst>
                      <a:ext uri="{0D108BD9-81ED-4DB2-BD59-A6C34878D82A}">
                        <a16:rowId xmlns:a16="http://schemas.microsoft.com/office/drawing/2014/main" val="2097144983"/>
                      </a:ext>
                    </a:extLst>
                  </a:tr>
                  <a:tr h="492442">
                    <a:tc>
                      <a:txBody>
                        <a:bodyPr/>
                        <a:lstStyle/>
                        <a:p>
                          <a:pPr algn="ctr"/>
                          <a:r>
                            <a:rPr lang="en-GB" sz="2400" dirty="0"/>
                            <a:t>Pb</a:t>
                          </a:r>
                          <a:r>
                            <a:rPr lang="en-KR" sz="2400" dirty="0"/>
                            <a:t>-Pb</a:t>
                          </a:r>
                        </a:p>
                      </a:txBody>
                      <a:tcPr anchor="ctr">
                        <a:solidFill>
                          <a:schemeClr val="bg1"/>
                        </a:solidFill>
                      </a:tcPr>
                    </a:tc>
                    <a:tc>
                      <a:txBody>
                        <a:bodyPr/>
                        <a:lstStyle/>
                        <a:p>
                          <a:endParaRPr lang="ko-KR"/>
                        </a:p>
                      </a:txBody>
                      <a:tcPr anchor="ctr">
                        <a:blipFill>
                          <a:blip r:embed="rId7"/>
                          <a:stretch>
                            <a:fillRect l="-100421" t="-206173" r="-100632" b="-323457"/>
                          </a:stretch>
                        </a:blipFill>
                      </a:tcPr>
                    </a:tc>
                    <a:tc>
                      <a:txBody>
                        <a:bodyPr/>
                        <a:lstStyle/>
                        <a:p>
                          <a:endParaRPr lang="ko-KR"/>
                        </a:p>
                      </a:txBody>
                      <a:tcPr anchor="ctr">
                        <a:blipFill>
                          <a:blip r:embed="rId7"/>
                          <a:stretch>
                            <a:fillRect l="-200000" t="-206173" r="-420" b="-323457"/>
                          </a:stretch>
                        </a:blipFill>
                      </a:tcPr>
                    </a:tc>
                    <a:extLst>
                      <a:ext uri="{0D108BD9-81ED-4DB2-BD59-A6C34878D82A}">
                        <a16:rowId xmlns:a16="http://schemas.microsoft.com/office/drawing/2014/main" val="2898207969"/>
                      </a:ext>
                    </a:extLst>
                  </a:tr>
                  <a:tr h="492442">
                    <a:tc>
                      <a:txBody>
                        <a:bodyPr/>
                        <a:lstStyle/>
                        <a:p>
                          <a:pPr algn="ctr"/>
                          <a:r>
                            <a:rPr lang="en-GB" sz="2400" dirty="0"/>
                            <a:t>p</a:t>
                          </a:r>
                          <a:r>
                            <a:rPr lang="en-KR" sz="2400" dirty="0"/>
                            <a:t>-Pb</a:t>
                          </a:r>
                        </a:p>
                      </a:txBody>
                      <a:tcPr anchor="ctr">
                        <a:solidFill>
                          <a:schemeClr val="bg1"/>
                        </a:solidFill>
                      </a:tcPr>
                    </a:tc>
                    <a:tc>
                      <a:txBody>
                        <a:bodyPr/>
                        <a:lstStyle/>
                        <a:p>
                          <a:endParaRPr lang="ko-KR"/>
                        </a:p>
                      </a:txBody>
                      <a:tcPr anchor="ctr">
                        <a:blipFill>
                          <a:blip r:embed="rId7"/>
                          <a:stretch>
                            <a:fillRect l="-100421" t="-306173" r="-100632" b="-223457"/>
                          </a:stretch>
                        </a:blipFill>
                      </a:tcPr>
                    </a:tc>
                    <a:tc>
                      <a:txBody>
                        <a:bodyPr/>
                        <a:lstStyle/>
                        <a:p>
                          <a:endParaRPr lang="ko-KR"/>
                        </a:p>
                      </a:txBody>
                      <a:tcPr anchor="ctr">
                        <a:blipFill>
                          <a:blip r:embed="rId7"/>
                          <a:stretch>
                            <a:fillRect l="-200000" t="-306173" r="-420" b="-223457"/>
                          </a:stretch>
                        </a:blipFill>
                      </a:tcPr>
                    </a:tc>
                    <a:extLst>
                      <a:ext uri="{0D108BD9-81ED-4DB2-BD59-A6C34878D82A}">
                        <a16:rowId xmlns:a16="http://schemas.microsoft.com/office/drawing/2014/main" val="258515203"/>
                      </a:ext>
                    </a:extLst>
                  </a:tr>
                  <a:tr h="492442">
                    <a:tc>
                      <a:txBody>
                        <a:bodyPr/>
                        <a:lstStyle/>
                        <a:p>
                          <a:pPr algn="ctr"/>
                          <a:r>
                            <a:rPr lang="en-KR" sz="2400" dirty="0"/>
                            <a:t>O-O</a:t>
                          </a:r>
                        </a:p>
                      </a:txBody>
                      <a:tcPr anchor="ctr">
                        <a:solidFill>
                          <a:schemeClr val="bg1"/>
                        </a:solidFill>
                      </a:tcPr>
                    </a:tc>
                    <a:tc>
                      <a:txBody>
                        <a:bodyPr/>
                        <a:lstStyle/>
                        <a:p>
                          <a:endParaRPr lang="ko-KR"/>
                        </a:p>
                      </a:txBody>
                      <a:tcPr anchor="ctr">
                        <a:blipFill>
                          <a:blip r:embed="rId7"/>
                          <a:stretch>
                            <a:fillRect l="-100421" t="-406173" r="-100632" b="-123457"/>
                          </a:stretch>
                        </a:blipFill>
                      </a:tcPr>
                    </a:tc>
                    <a:tc>
                      <a:txBody>
                        <a:bodyPr/>
                        <a:lstStyle/>
                        <a:p>
                          <a:endParaRPr lang="ko-KR"/>
                        </a:p>
                      </a:txBody>
                      <a:tcPr anchor="ctr">
                        <a:blipFill>
                          <a:blip r:embed="rId7"/>
                          <a:stretch>
                            <a:fillRect l="-200000" t="-406173" r="-420" b="-123457"/>
                          </a:stretch>
                        </a:blipFill>
                      </a:tcPr>
                    </a:tc>
                    <a:extLst>
                      <a:ext uri="{0D108BD9-81ED-4DB2-BD59-A6C34878D82A}">
                        <a16:rowId xmlns:a16="http://schemas.microsoft.com/office/drawing/2014/main" val="1413707276"/>
                      </a:ext>
                    </a:extLst>
                  </a:tr>
                  <a:tr h="492442">
                    <a:tc>
                      <a:txBody>
                        <a:bodyPr/>
                        <a:lstStyle/>
                        <a:p>
                          <a:pPr algn="ctr"/>
                          <a:r>
                            <a:rPr lang="en-GB" sz="2400" dirty="0"/>
                            <a:t>p</a:t>
                          </a:r>
                          <a:r>
                            <a:rPr lang="en-KR" sz="2400" dirty="0"/>
                            <a:t>-O</a:t>
                          </a:r>
                        </a:p>
                      </a:txBody>
                      <a:tcPr anchor="ctr">
                        <a:solidFill>
                          <a:schemeClr val="bg1"/>
                        </a:solidFill>
                      </a:tcPr>
                    </a:tc>
                    <a:tc>
                      <a:txBody>
                        <a:bodyPr/>
                        <a:lstStyle/>
                        <a:p>
                          <a:pPr algn="ctr"/>
                          <a:r>
                            <a:rPr lang="en-GB" sz="2400" dirty="0"/>
                            <a:t>N</a:t>
                          </a:r>
                          <a:r>
                            <a:rPr lang="en-KR" sz="2400" dirty="0"/>
                            <a:t>ot fixed</a:t>
                          </a:r>
                        </a:p>
                      </a:txBody>
                      <a:tcPr anchor="ctr">
                        <a:solidFill>
                          <a:schemeClr val="bg1"/>
                        </a:solidFill>
                      </a:tcPr>
                    </a:tc>
                    <a:tc>
                      <a:txBody>
                        <a:bodyPr/>
                        <a:lstStyle/>
                        <a:p>
                          <a:endParaRPr lang="ko-KR"/>
                        </a:p>
                      </a:txBody>
                      <a:tcPr anchor="ctr">
                        <a:blipFill>
                          <a:blip r:embed="rId7"/>
                          <a:stretch>
                            <a:fillRect l="-200000" t="-506173" r="-420" b="-23457"/>
                          </a:stretch>
                        </a:blipFill>
                      </a:tcPr>
                    </a:tc>
                    <a:extLst>
                      <a:ext uri="{0D108BD9-81ED-4DB2-BD59-A6C34878D82A}">
                        <a16:rowId xmlns:a16="http://schemas.microsoft.com/office/drawing/2014/main" val="3543032944"/>
                      </a:ext>
                    </a:extLst>
                  </a:tr>
                </a:tbl>
              </a:graphicData>
            </a:graphic>
          </p:graphicFrame>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213D247-21D5-0C72-8CA6-3C7D60992BEA}"/>
                  </a:ext>
                </a:extLst>
              </p:cNvPr>
              <p:cNvSpPr txBox="1"/>
              <p:nvPr/>
            </p:nvSpPr>
            <p:spPr>
              <a:xfrm>
                <a:off x="184078" y="5568340"/>
                <a:ext cx="8867955" cy="954107"/>
              </a:xfrm>
              <a:prstGeom prst="rect">
                <a:avLst/>
              </a:prstGeom>
              <a:noFill/>
            </p:spPr>
            <p:txBody>
              <a:bodyPr wrap="square" rtlCol="0">
                <a:spAutoFit/>
              </a:bodyPr>
              <a:lstStyle/>
              <a:p>
                <a:r>
                  <a:rPr lang="en-US" altLang="ko-KR" sz="2800" dirty="0"/>
                  <a:t>20% reduction of </a:t>
                </a:r>
                <a14:m>
                  <m:oMath xmlns:m="http://schemas.openxmlformats.org/officeDocument/2006/math">
                    <m:sSub>
                      <m:sSubPr>
                        <m:ctrlPr>
                          <a:rPr lang="en-US" altLang="ko-KR" sz="2800" b="0" i="1" smtClean="0">
                            <a:latin typeface="Cambria Math" panose="02040503050406030204" pitchFamily="18" charset="0"/>
                            <a:ea typeface="Cambria Math" panose="02040503050406030204" pitchFamily="18" charset="0"/>
                          </a:rPr>
                        </m:ctrlPr>
                      </m:sSubPr>
                      <m:e>
                        <m:r>
                          <a:rPr lang="en-US" altLang="ko-KR" sz="2800" i="1" smtClean="0">
                            <a:latin typeface="Cambria Math" panose="02040503050406030204" pitchFamily="18" charset="0"/>
                            <a:ea typeface="Cambria Math" panose="02040503050406030204" pitchFamily="18" charset="0"/>
                          </a:rPr>
                          <m:t>ℒ</m:t>
                        </m:r>
                      </m:e>
                      <m:sub>
                        <m:r>
                          <m:rPr>
                            <m:sty m:val="p"/>
                          </m:rPr>
                          <a:rPr lang="en-US" altLang="ko-KR" sz="2800" b="0" i="0" smtClean="0">
                            <a:latin typeface="Cambria Math" panose="02040503050406030204" pitchFamily="18" charset="0"/>
                            <a:ea typeface="Cambria Math" panose="02040503050406030204" pitchFamily="18" charset="0"/>
                          </a:rPr>
                          <m:t>int</m:t>
                        </m:r>
                      </m:sub>
                    </m:sSub>
                  </m:oMath>
                </a14:m>
                <a:r>
                  <a:rPr lang="en-US" altLang="ko-KR" sz="2800" dirty="0"/>
                  <a:t> expected because of the energy crisis in Europe</a:t>
                </a:r>
                <a:endParaRPr lang="ko-KR" altLang="en-US" sz="2800" dirty="0"/>
              </a:p>
            </p:txBody>
          </p:sp>
        </mc:Choice>
        <mc:Fallback xmlns="">
          <p:sp>
            <p:nvSpPr>
              <p:cNvPr id="3" name="TextBox 2">
                <a:extLst>
                  <a:ext uri="{FF2B5EF4-FFF2-40B4-BE49-F238E27FC236}">
                    <a16:creationId xmlns:a16="http://schemas.microsoft.com/office/drawing/2014/main" id="{C213D247-21D5-0C72-8CA6-3C7D60992BEA}"/>
                  </a:ext>
                </a:extLst>
              </p:cNvPr>
              <p:cNvSpPr txBox="1">
                <a:spLocks noRot="1" noChangeAspect="1" noMove="1" noResize="1" noEditPoints="1" noAdjustHandles="1" noChangeArrowheads="1" noChangeShapeType="1" noTextEdit="1"/>
              </p:cNvSpPr>
              <p:nvPr/>
            </p:nvSpPr>
            <p:spPr>
              <a:xfrm>
                <a:off x="184078" y="5568340"/>
                <a:ext cx="8867955" cy="954107"/>
              </a:xfrm>
              <a:prstGeom prst="rect">
                <a:avLst/>
              </a:prstGeom>
              <a:blipFill>
                <a:blip r:embed="rId8"/>
                <a:stretch>
                  <a:fillRect l="-1375" t="-5732" r="-1306" b="-17197"/>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2241621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2F7320-6021-DFA2-DE4E-FC4DBB7103D9}"/>
              </a:ext>
            </a:extLst>
          </p:cNvPr>
          <p:cNvSpPr>
            <a:spLocks noGrp="1"/>
          </p:cNvSpPr>
          <p:nvPr>
            <p:ph type="title"/>
          </p:nvPr>
        </p:nvSpPr>
        <p:spPr/>
        <p:txBody>
          <a:bodyPr>
            <a:noAutofit/>
          </a:bodyPr>
          <a:lstStyle/>
          <a:p>
            <a:r>
              <a:rPr lang="en-US" altLang="ko-KR" sz="3600" dirty="0"/>
              <a:t>Expected # of X in Run 3 in pp and AA </a:t>
            </a:r>
            <a:endParaRPr lang="ko-KR" altLang="en-US" sz="3600" dirty="0"/>
          </a:p>
        </p:txBody>
      </p:sp>
      <p:sp>
        <p:nvSpPr>
          <p:cNvPr id="5" name="날짜 개체 틀 4">
            <a:extLst>
              <a:ext uri="{FF2B5EF4-FFF2-40B4-BE49-F238E27FC236}">
                <a16:creationId xmlns:a16="http://schemas.microsoft.com/office/drawing/2014/main" id="{39534EAA-2E84-171C-8D42-F1FF7E839465}"/>
              </a:ext>
            </a:extLst>
          </p:cNvPr>
          <p:cNvSpPr>
            <a:spLocks noGrp="1"/>
          </p:cNvSpPr>
          <p:nvPr>
            <p:ph type="dt" sz="half" idx="10"/>
          </p:nvPr>
        </p:nvSpPr>
        <p:spPr/>
        <p:txBody>
          <a:bodyPr/>
          <a:lstStyle/>
          <a:p>
            <a:fld id="{F20B527E-7E05-4FCA-B028-FA8F6B669F4A}" type="datetime1">
              <a:rPr lang="ko-KR" altLang="en-US" smtClean="0"/>
              <a:t>2022-10-01</a:t>
            </a:fld>
            <a:endParaRPr lang="ko-KR" altLang="en-US"/>
          </a:p>
        </p:txBody>
      </p:sp>
      <p:sp>
        <p:nvSpPr>
          <p:cNvPr id="6" name="바닥글 개체 틀 5">
            <a:extLst>
              <a:ext uri="{FF2B5EF4-FFF2-40B4-BE49-F238E27FC236}">
                <a16:creationId xmlns:a16="http://schemas.microsoft.com/office/drawing/2014/main" id="{AB546470-3DA2-CA2F-6C2D-7184CE334ED4}"/>
              </a:ext>
            </a:extLst>
          </p:cNvPr>
          <p:cNvSpPr>
            <a:spLocks noGrp="1"/>
          </p:cNvSpPr>
          <p:nvPr>
            <p:ph type="ftr" sz="quarter" idx="11"/>
          </p:nvPr>
        </p:nvSpPr>
        <p:spPr/>
        <p:txBody>
          <a:bodyPr/>
          <a:lstStyle/>
          <a:p>
            <a:r>
              <a:rPr lang="en-US" altLang="ko-KR" dirty="0" err="1"/>
              <a:t>ExHIC</a:t>
            </a:r>
            <a:endParaRPr lang="ko-KR" altLang="en-US" dirty="0"/>
          </a:p>
        </p:txBody>
      </p:sp>
      <p:sp>
        <p:nvSpPr>
          <p:cNvPr id="7" name="슬라이드 번호 개체 틀 6">
            <a:extLst>
              <a:ext uri="{FF2B5EF4-FFF2-40B4-BE49-F238E27FC236}">
                <a16:creationId xmlns:a16="http://schemas.microsoft.com/office/drawing/2014/main" id="{A645D150-FBF2-C59E-1BB2-D2AA081A3C93}"/>
              </a:ext>
            </a:extLst>
          </p:cNvPr>
          <p:cNvSpPr>
            <a:spLocks noGrp="1"/>
          </p:cNvSpPr>
          <p:nvPr>
            <p:ph type="sldNum" sz="quarter" idx="12"/>
          </p:nvPr>
        </p:nvSpPr>
        <p:spPr/>
        <p:txBody>
          <a:bodyPr/>
          <a:lstStyle/>
          <a:p>
            <a:fld id="{D5BDAE98-EBED-4E69-BF7D-4790F83992EE}" type="slidenum">
              <a:rPr lang="ko-KR" altLang="en-US" smtClean="0"/>
              <a:t>26</a:t>
            </a:fld>
            <a:endParaRPr lang="ko-KR" alt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3E25DB-62BB-DA5E-40D3-13FDB4527367}"/>
                  </a:ext>
                </a:extLst>
              </p:cNvPr>
              <p:cNvSpPr txBox="1"/>
              <p:nvPr/>
            </p:nvSpPr>
            <p:spPr>
              <a:xfrm>
                <a:off x="149524" y="733810"/>
                <a:ext cx="6430180" cy="400110"/>
              </a:xfrm>
              <a:prstGeom prst="rect">
                <a:avLst/>
              </a:prstGeom>
              <a:noFill/>
            </p:spPr>
            <p:txBody>
              <a:bodyPr wrap="square">
                <a:spAutoFit/>
              </a:bodyPr>
              <a:lstStyle/>
              <a:p>
                <a:pPr lvl="0" defTabSz="914400" latinLnBrk="1">
                  <a:defRPr/>
                </a:pPr>
                <a14:m>
                  <m:oMathPara xmlns:m="http://schemas.openxmlformats.org/officeDocument/2006/math">
                    <m:oMathParaPr>
                      <m:jc m:val="left"/>
                    </m:oMathParaPr>
                    <m:oMath xmlns:m="http://schemas.openxmlformats.org/officeDocument/2006/math">
                      <m: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t>𝜎</m:t>
                      </m:r>
                      <m:d>
                        <m:dPr>
                          <m:ctrlP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ctrlPr>
                        </m:dPr>
                        <m:e>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X</m:t>
                          </m:r>
                          <m:r>
                            <a:rPr lang="en-US" altLang="ko-KR" sz="2000">
                              <a:latin typeface="Cambria Math" panose="02040503050406030204" pitchFamily="18" charset="0"/>
                            </a:rPr>
                            <m:t>→</m:t>
                          </m:r>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π</m:t>
                              </m:r>
                            </m:e>
                            <m:sup>
                              <m:r>
                                <a:rPr lang="en-US" altLang="ko-KR" sz="2000">
                                  <a:latin typeface="Cambria Math" panose="02040503050406030204" pitchFamily="18" charset="0"/>
                                </a:rPr>
                                <m:t>+</m:t>
                              </m:r>
                            </m:sup>
                          </m:sSup>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π</m:t>
                              </m:r>
                            </m:e>
                            <m:sup>
                              <m:r>
                                <a:rPr lang="en-US" altLang="ko-KR" sz="2000">
                                  <a:latin typeface="Cambria Math" panose="02040503050406030204" pitchFamily="18" charset="0"/>
                                </a:rPr>
                                <m:t>−</m:t>
                              </m:r>
                            </m:sup>
                          </m:sSup>
                          <m:r>
                            <m:rPr>
                              <m:sty m:val="p"/>
                            </m:rPr>
                            <a:rPr lang="en-US" altLang="ko-KR" sz="2000">
                              <a:latin typeface="Cambria Math" panose="02040503050406030204" pitchFamily="18" charset="0"/>
                            </a:rPr>
                            <m:t>J</m:t>
                          </m:r>
                          <m:r>
                            <a:rPr lang="en-US" altLang="ko-KR" sz="2000">
                              <a:latin typeface="Cambria Math" panose="02040503050406030204" pitchFamily="18" charset="0"/>
                            </a:rPr>
                            <m:t>/</m:t>
                          </m:r>
                          <m:r>
                            <m:rPr>
                              <m:sty m:val="p"/>
                            </m:rPr>
                            <a:rPr lang="en-US" altLang="ko-KR" sz="2000">
                              <a:latin typeface="Cambria Math" panose="02040503050406030204" pitchFamily="18" charset="0"/>
                            </a:rPr>
                            <m:t>ψ</m:t>
                          </m:r>
                        </m:e>
                      </m:d>
                      <m: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t>~5.4 </m:t>
                      </m:r>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nb</m:t>
                      </m:r>
                    </m:oMath>
                  </m:oMathPara>
                </a14:m>
                <a:endParaRPr lang="en-US" altLang="ko-KR" sz="2000" dirty="0"/>
              </a:p>
            </p:txBody>
          </p:sp>
        </mc:Choice>
        <mc:Fallback xmlns="">
          <p:sp>
            <p:nvSpPr>
              <p:cNvPr id="8" name="TextBox 7">
                <a:extLst>
                  <a:ext uri="{FF2B5EF4-FFF2-40B4-BE49-F238E27FC236}">
                    <a16:creationId xmlns:a16="http://schemas.microsoft.com/office/drawing/2014/main" id="{873E25DB-62BB-DA5E-40D3-13FDB4527367}"/>
                  </a:ext>
                </a:extLst>
              </p:cNvPr>
              <p:cNvSpPr txBox="1">
                <a:spLocks noRot="1" noChangeAspect="1" noMove="1" noResize="1" noEditPoints="1" noAdjustHandles="1" noChangeArrowheads="1" noChangeShapeType="1" noTextEdit="1"/>
              </p:cNvSpPr>
              <p:nvPr/>
            </p:nvSpPr>
            <p:spPr>
              <a:xfrm>
                <a:off x="149524" y="733810"/>
                <a:ext cx="6430180" cy="400110"/>
              </a:xfrm>
              <a:prstGeom prst="rect">
                <a:avLst/>
              </a:prstGeom>
              <a:blipFill>
                <a:blip r:embed="rId3"/>
                <a:stretch>
                  <a:fillRect b="-1363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F2695B0-8109-493D-9C6E-493DB4C42D5E}"/>
                  </a:ext>
                </a:extLst>
              </p:cNvPr>
              <p:cNvSpPr txBox="1"/>
              <p:nvPr/>
            </p:nvSpPr>
            <p:spPr>
              <a:xfrm>
                <a:off x="172527" y="1257030"/>
                <a:ext cx="4094673" cy="400110"/>
              </a:xfrm>
              <a:prstGeom prst="rect">
                <a:avLst/>
              </a:prstGeom>
              <a:noFill/>
            </p:spPr>
            <p:txBody>
              <a:bodyPr wrap="square">
                <a:spAutoFit/>
              </a:bodyPr>
              <a:lstStyle/>
              <a:p>
                <a:pPr lvl="0" defTabSz="914400" latinLnBrk="1">
                  <a:defRPr/>
                </a:pPr>
                <a14:m>
                  <m:oMathPara xmlns:m="http://schemas.openxmlformats.org/officeDocument/2006/math">
                    <m:oMathParaPr>
                      <m:jc m:val="left"/>
                    </m:oMathParaPr>
                    <m:oMath xmlns:m="http://schemas.openxmlformats.org/officeDocument/2006/math">
                      <m: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t>𝜎</m:t>
                      </m:r>
                      <m:d>
                        <m:dPr>
                          <m:ctrlP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ctrlPr>
                        </m:dPr>
                        <m:e>
                          <m:r>
                            <m:rPr>
                              <m:sty m:val="p"/>
                            </m:rPr>
                            <a:rPr lang="en-US" altLang="ko-KR" sz="2000">
                              <a:latin typeface="Cambria Math" panose="02040503050406030204" pitchFamily="18" charset="0"/>
                            </a:rPr>
                            <m:t>X</m:t>
                          </m:r>
                          <m:r>
                            <a:rPr lang="en-US" altLang="ko-KR" sz="2000">
                              <a:latin typeface="Cambria Math" panose="02040503050406030204" pitchFamily="18" charset="0"/>
                            </a:rPr>
                            <m:t>→</m:t>
                          </m:r>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D</m:t>
                              </m:r>
                            </m:e>
                            <m:sup>
                              <m:r>
                                <a:rPr lang="en-US" altLang="ko-KR" sz="2000">
                                  <a:latin typeface="Cambria Math" panose="02040503050406030204" pitchFamily="18" charset="0"/>
                                </a:rPr>
                                <m:t>∗0</m:t>
                              </m:r>
                            </m:sup>
                          </m:sSup>
                          <m:sSup>
                            <m:sSupPr>
                              <m:ctrlPr>
                                <a:rPr lang="en-US" altLang="ko-KR" sz="2000" i="1">
                                  <a:latin typeface="Cambria Math" panose="02040503050406030204" pitchFamily="18" charset="0"/>
                                </a:rPr>
                              </m:ctrlPr>
                            </m:sSupPr>
                            <m:e>
                              <m:acc>
                                <m:accPr>
                                  <m:chr m:val="̅"/>
                                  <m:ctrlPr>
                                    <a:rPr lang="en-US" altLang="ko-KR" sz="2000" i="1">
                                      <a:latin typeface="Cambria Math" panose="02040503050406030204" pitchFamily="18" charset="0"/>
                                    </a:rPr>
                                  </m:ctrlPr>
                                </m:accPr>
                                <m:e>
                                  <m:r>
                                    <m:rPr>
                                      <m:sty m:val="p"/>
                                    </m:rPr>
                                    <a:rPr lang="en-US" altLang="ko-KR" sz="2000">
                                      <a:latin typeface="Cambria Math" panose="02040503050406030204" pitchFamily="18" charset="0"/>
                                    </a:rPr>
                                    <m:t>D</m:t>
                                  </m:r>
                                </m:e>
                              </m:acc>
                            </m:e>
                            <m:sup>
                              <m:r>
                                <a:rPr lang="en-US" altLang="ko-KR" sz="2000">
                                  <a:latin typeface="Cambria Math" panose="02040503050406030204" pitchFamily="18" charset="0"/>
                                </a:rPr>
                                <m:t>0</m:t>
                              </m:r>
                            </m:sup>
                          </m:sSup>
                          <m:r>
                            <a:rPr lang="en-US" altLang="ko-KR" sz="2000" i="1">
                              <a:latin typeface="Cambria Math" panose="02040503050406030204" pitchFamily="18" charset="0"/>
                            </a:rPr>
                            <m:t> →</m:t>
                          </m:r>
                          <m:r>
                            <m:rPr>
                              <m:sty m:val="p"/>
                            </m:rPr>
                            <a:rPr lang="en-US" altLang="ko-KR" sz="2000">
                              <a:latin typeface="Cambria Math" panose="02040503050406030204" pitchFamily="18" charset="0"/>
                            </a:rPr>
                            <m:t>γ</m:t>
                          </m:r>
                          <m:d>
                            <m:dPr>
                              <m:ctrlPr>
                                <a:rPr lang="en-US" altLang="ko-KR" sz="2000" i="1">
                                  <a:latin typeface="Cambria Math" panose="02040503050406030204" pitchFamily="18" charset="0"/>
                                </a:rPr>
                              </m:ctrlPr>
                            </m:dPr>
                            <m:e>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π</m:t>
                                  </m:r>
                                </m:e>
                                <m:sup>
                                  <m:r>
                                    <a:rPr lang="en-US" altLang="ko-KR" sz="2000">
                                      <a:latin typeface="Cambria Math" panose="02040503050406030204" pitchFamily="18" charset="0"/>
                                    </a:rPr>
                                    <m:t>0</m:t>
                                  </m:r>
                                </m:sup>
                              </m:sSup>
                            </m:e>
                          </m:d>
                          <m:r>
                            <m:rPr>
                              <m:sty m:val="p"/>
                            </m:rPr>
                            <a:rPr lang="en-US" altLang="ko-KR" sz="2000">
                              <a:latin typeface="Cambria Math" panose="02040503050406030204" pitchFamily="18" charset="0"/>
                            </a:rPr>
                            <m:t>KπKπ</m:t>
                          </m:r>
                        </m:e>
                      </m:d>
                      <m: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t>~1</m:t>
                      </m:r>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nb</m:t>
                      </m:r>
                    </m:oMath>
                  </m:oMathPara>
                </a14:m>
                <a:endParaRPr lang="en-US" altLang="ko-KR" sz="2000" dirty="0"/>
              </a:p>
            </p:txBody>
          </p:sp>
        </mc:Choice>
        <mc:Fallback xmlns="">
          <p:sp>
            <p:nvSpPr>
              <p:cNvPr id="10" name="TextBox 9">
                <a:extLst>
                  <a:ext uri="{FF2B5EF4-FFF2-40B4-BE49-F238E27FC236}">
                    <a16:creationId xmlns:a16="http://schemas.microsoft.com/office/drawing/2014/main" id="{1F2695B0-8109-493D-9C6E-493DB4C42D5E}"/>
                  </a:ext>
                </a:extLst>
              </p:cNvPr>
              <p:cNvSpPr txBox="1">
                <a:spLocks noRot="1" noChangeAspect="1" noMove="1" noResize="1" noEditPoints="1" noAdjustHandles="1" noChangeArrowheads="1" noChangeShapeType="1" noTextEdit="1"/>
              </p:cNvSpPr>
              <p:nvPr/>
            </p:nvSpPr>
            <p:spPr>
              <a:xfrm>
                <a:off x="172527" y="1257030"/>
                <a:ext cx="4094673" cy="400110"/>
              </a:xfrm>
              <a:prstGeom prst="rect">
                <a:avLst/>
              </a:prstGeom>
              <a:blipFill>
                <a:blip r:embed="rId4"/>
                <a:stretch>
                  <a:fillRect b="-454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graphicFrame>
            <p:nvGraphicFramePr>
              <p:cNvPr id="9" name="Table 7">
                <a:extLst>
                  <a:ext uri="{FF2B5EF4-FFF2-40B4-BE49-F238E27FC236}">
                    <a16:creationId xmlns:a16="http://schemas.microsoft.com/office/drawing/2014/main" id="{F2947A13-7305-EEA1-B8A2-2680F7746DC4}"/>
                  </a:ext>
                </a:extLst>
              </p:cNvPr>
              <p:cNvGraphicFramePr>
                <a:graphicFrameLocks noGrp="1"/>
              </p:cNvGraphicFramePr>
              <p:nvPr>
                <p:extLst>
                  <p:ext uri="{D42A27DB-BD31-4B8C-83A1-F6EECF244321}">
                    <p14:modId xmlns:p14="http://schemas.microsoft.com/office/powerpoint/2010/main" val="2609529796"/>
                  </p:ext>
                </p:extLst>
              </p:nvPr>
            </p:nvGraphicFramePr>
            <p:xfrm>
              <a:off x="172527" y="2537309"/>
              <a:ext cx="8696220" cy="3620450"/>
            </p:xfrm>
            <a:graphic>
              <a:graphicData uri="http://schemas.openxmlformats.org/drawingml/2006/table">
                <a:tbl>
                  <a:tblPr firstRow="1" bandRow="1">
                    <a:tableStyleId>{5940675A-B579-460E-94D1-54222C63F5DA}</a:tableStyleId>
                  </a:tblPr>
                  <a:tblGrid>
                    <a:gridCol w="2898740">
                      <a:extLst>
                        <a:ext uri="{9D8B030D-6E8A-4147-A177-3AD203B41FA5}">
                          <a16:colId xmlns:a16="http://schemas.microsoft.com/office/drawing/2014/main" val="1722615096"/>
                        </a:ext>
                      </a:extLst>
                    </a:gridCol>
                    <a:gridCol w="1449370">
                      <a:extLst>
                        <a:ext uri="{9D8B030D-6E8A-4147-A177-3AD203B41FA5}">
                          <a16:colId xmlns:a16="http://schemas.microsoft.com/office/drawing/2014/main" val="40270251"/>
                        </a:ext>
                      </a:extLst>
                    </a:gridCol>
                    <a:gridCol w="1449370">
                      <a:extLst>
                        <a:ext uri="{9D8B030D-6E8A-4147-A177-3AD203B41FA5}">
                          <a16:colId xmlns:a16="http://schemas.microsoft.com/office/drawing/2014/main" val="3018119304"/>
                        </a:ext>
                      </a:extLst>
                    </a:gridCol>
                    <a:gridCol w="1449370">
                      <a:extLst>
                        <a:ext uri="{9D8B030D-6E8A-4147-A177-3AD203B41FA5}">
                          <a16:colId xmlns:a16="http://schemas.microsoft.com/office/drawing/2014/main" val="3947405631"/>
                        </a:ext>
                      </a:extLst>
                    </a:gridCol>
                    <a:gridCol w="1449370">
                      <a:extLst>
                        <a:ext uri="{9D8B030D-6E8A-4147-A177-3AD203B41FA5}">
                          <a16:colId xmlns:a16="http://schemas.microsoft.com/office/drawing/2014/main" val="2413507830"/>
                        </a:ext>
                      </a:extLst>
                    </a:gridCol>
                  </a:tblGrid>
                  <a:tr h="246221">
                    <a:tc rowSpan="2">
                      <a:txBody>
                        <a:bodyPr/>
                        <a:lstStyle/>
                        <a:p>
                          <a:pPr algn="ctr"/>
                          <a:r>
                            <a:rPr lang="en-KR" sz="2400" dirty="0"/>
                            <a:t>Mode</a:t>
                          </a:r>
                        </a:p>
                      </a:txBody>
                      <a:tcPr anchor="ctr">
                        <a:solidFill>
                          <a:schemeClr val="bg1"/>
                        </a:solidFill>
                      </a:tcPr>
                    </a:tc>
                    <a:tc gridSpan="2">
                      <a:txBody>
                        <a:bodyPr/>
                        <a:lstStyle/>
                        <a:p>
                          <a:pPr algn="ctr"/>
                          <a:r>
                            <a:rPr lang="en-KR" sz="2400" dirty="0"/>
                            <a:t>ALICE</a:t>
                          </a: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tc gridSpan="2">
                      <a:txBody>
                        <a:bodyPr/>
                        <a:lstStyle/>
                        <a:p>
                          <a:pPr algn="ctr"/>
                          <a:r>
                            <a:rPr lang="en-KR" sz="2400" dirty="0"/>
                            <a:t>ATLAS, CMS</a:t>
                          </a: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extLst>
                      <a:ext uri="{0D108BD9-81ED-4DB2-BD59-A6C34878D82A}">
                        <a16:rowId xmlns:a16="http://schemas.microsoft.com/office/drawing/2014/main" val="2288628916"/>
                      </a:ext>
                    </a:extLst>
                  </a:tr>
                  <a:tr h="246221">
                    <a:tc vMerge="1">
                      <a:txBody>
                        <a:bodyPr/>
                        <a:lstStyle/>
                        <a:p>
                          <a:pPr latinLnBrk="1"/>
                          <a:endParaRPr lang="ko-KR" altLang="en-US"/>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ko-KR" sz="2400" b="0" i="1" smtClean="0">
                                        <a:latin typeface="Cambria Math" panose="02040503050406030204" pitchFamily="18" charset="0"/>
                                        <a:ea typeface="Cambria Math" panose="02040503050406030204" pitchFamily="18" charset="0"/>
                                      </a:rPr>
                                    </m:ctrlPr>
                                  </m:sSubPr>
                                  <m:e>
                                    <m:r>
                                      <a:rPr lang="en-US" altLang="ko-KR" sz="2400" i="1" smtClean="0">
                                        <a:latin typeface="Cambria Math" panose="02040503050406030204" pitchFamily="18" charset="0"/>
                                        <a:ea typeface="Cambria Math" panose="02040503050406030204" pitchFamily="18" charset="0"/>
                                      </a:rPr>
                                      <m:t>ℒ</m:t>
                                    </m:r>
                                  </m:e>
                                  <m:sub>
                                    <m:r>
                                      <m:rPr>
                                        <m:sty m:val="p"/>
                                      </m:rPr>
                                      <a:rPr lang="en-US" altLang="ko-KR" sz="2400" b="0" i="0" smtClean="0">
                                        <a:latin typeface="Cambria Math" panose="02040503050406030204" pitchFamily="18" charset="0"/>
                                        <a:ea typeface="Cambria Math" panose="02040503050406030204" pitchFamily="18" charset="0"/>
                                      </a:rPr>
                                      <m:t>int</m:t>
                                    </m:r>
                                  </m:sub>
                                </m:sSub>
                              </m:oMath>
                            </m:oMathPara>
                          </a14:m>
                          <a:endParaRPr lang="en-KR" sz="2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2400" dirty="0"/>
                            <a:t># of X</a:t>
                          </a:r>
                        </a:p>
                        <a:p>
                          <a:pPr algn="ctr"/>
                          <a:r>
                            <a:rPr lang="en-US" sz="1600" dirty="0"/>
                            <a:t>X-&gt;</a:t>
                          </a:r>
                          <a14:m>
                            <m:oMath xmlns:m="http://schemas.openxmlformats.org/officeDocument/2006/math">
                              <m:r>
                                <m:rPr>
                                  <m:sty m:val="p"/>
                                </m:rPr>
                                <a:rPr lang="en-US" altLang="ko-KR" sz="1600" smtClean="0">
                                  <a:latin typeface="Cambria Math" panose="02040503050406030204" pitchFamily="18" charset="0"/>
                                </a:rPr>
                                <m:t>γ</m:t>
                              </m:r>
                              <m:d>
                                <m:dPr>
                                  <m:ctrlPr>
                                    <a:rPr lang="en-US" altLang="ko-KR" sz="1600" i="1">
                                      <a:latin typeface="Cambria Math" panose="02040503050406030204" pitchFamily="18" charset="0"/>
                                    </a:rPr>
                                  </m:ctrlPr>
                                </m:dPr>
                                <m:e>
                                  <m:sSup>
                                    <m:sSupPr>
                                      <m:ctrlPr>
                                        <a:rPr lang="en-US" altLang="ko-KR" sz="1600" i="1">
                                          <a:latin typeface="Cambria Math" panose="02040503050406030204" pitchFamily="18" charset="0"/>
                                        </a:rPr>
                                      </m:ctrlPr>
                                    </m:sSupPr>
                                    <m:e>
                                      <m:r>
                                        <m:rPr>
                                          <m:sty m:val="p"/>
                                        </m:rPr>
                                        <a:rPr lang="en-US" altLang="ko-KR" sz="1600">
                                          <a:latin typeface="Cambria Math" panose="02040503050406030204" pitchFamily="18" charset="0"/>
                                        </a:rPr>
                                        <m:t>π</m:t>
                                      </m:r>
                                    </m:e>
                                    <m:sup>
                                      <m:r>
                                        <a:rPr lang="en-US" altLang="ko-KR" sz="1600">
                                          <a:latin typeface="Cambria Math" panose="02040503050406030204" pitchFamily="18" charset="0"/>
                                        </a:rPr>
                                        <m:t>0</m:t>
                                      </m:r>
                                    </m:sup>
                                  </m:sSup>
                                </m:e>
                              </m:d>
                              <m:r>
                                <m:rPr>
                                  <m:sty m:val="p"/>
                                </m:rPr>
                                <a:rPr lang="en-US" altLang="ko-KR" sz="1600">
                                  <a:latin typeface="Cambria Math" panose="02040503050406030204" pitchFamily="18" charset="0"/>
                                </a:rPr>
                                <m:t>KπKπ</m:t>
                              </m:r>
                            </m:oMath>
                          </a14:m>
                          <a:endParaRPr lang="en-KR" sz="16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ko-KR" sz="2400" b="0" i="1" smtClean="0">
                                        <a:latin typeface="Cambria Math" panose="02040503050406030204" pitchFamily="18" charset="0"/>
                                        <a:ea typeface="Cambria Math" panose="02040503050406030204" pitchFamily="18" charset="0"/>
                                      </a:rPr>
                                    </m:ctrlPr>
                                  </m:sSubPr>
                                  <m:e>
                                    <m:r>
                                      <a:rPr lang="en-US" altLang="ko-KR" sz="2400" i="1" smtClean="0">
                                        <a:latin typeface="Cambria Math" panose="02040503050406030204" pitchFamily="18" charset="0"/>
                                        <a:ea typeface="Cambria Math" panose="02040503050406030204" pitchFamily="18" charset="0"/>
                                      </a:rPr>
                                      <m:t>ℒ</m:t>
                                    </m:r>
                                  </m:e>
                                  <m:sub>
                                    <m:r>
                                      <m:rPr>
                                        <m:sty m:val="p"/>
                                      </m:rPr>
                                      <a:rPr lang="en-US" altLang="ko-KR" sz="2400" b="0" i="0" smtClean="0">
                                        <a:latin typeface="Cambria Math" panose="02040503050406030204" pitchFamily="18" charset="0"/>
                                        <a:ea typeface="Cambria Math" panose="02040503050406030204" pitchFamily="18" charset="0"/>
                                      </a:rPr>
                                      <m:t>int</m:t>
                                    </m:r>
                                  </m:sub>
                                </m:sSub>
                              </m:oMath>
                            </m:oMathPara>
                          </a14:m>
                          <a:endParaRPr lang="en-KR" altLang="ko-KR" sz="2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400" dirty="0"/>
                            <a:t># of X</a:t>
                          </a:r>
                        </a:p>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altLang="ko-KR" sz="1600" b="0" i="0" u="none" strike="noStrike" kern="1200" cap="none" spc="0" normalizeH="0" baseline="0" noProof="0" smtClean="0">
                                    <a:ln>
                                      <a:noFill/>
                                    </a:ln>
                                    <a:solidFill>
                                      <a:schemeClr val="tx1"/>
                                    </a:solidFill>
                                    <a:effectLst/>
                                    <a:uLnTx/>
                                    <a:uFillTx/>
                                    <a:latin typeface="Cambria Math" panose="02040503050406030204" pitchFamily="18" charset="0"/>
                                  </a:rPr>
                                  <m:t>X</m:t>
                                </m:r>
                                <m:r>
                                  <a:rPr lang="en-US" altLang="ko-KR" sz="1600">
                                    <a:latin typeface="Cambria Math" panose="02040503050406030204" pitchFamily="18" charset="0"/>
                                  </a:rPr>
                                  <m:t>→</m:t>
                                </m:r>
                                <m:sSup>
                                  <m:sSupPr>
                                    <m:ctrlPr>
                                      <a:rPr lang="en-US" altLang="ko-KR" sz="1600" i="1">
                                        <a:latin typeface="Cambria Math" panose="02040503050406030204" pitchFamily="18" charset="0"/>
                                      </a:rPr>
                                    </m:ctrlPr>
                                  </m:sSupPr>
                                  <m:e>
                                    <m:r>
                                      <m:rPr>
                                        <m:sty m:val="p"/>
                                      </m:rPr>
                                      <a:rPr lang="en-US" altLang="ko-KR" sz="1600">
                                        <a:latin typeface="Cambria Math" panose="02040503050406030204" pitchFamily="18" charset="0"/>
                                      </a:rPr>
                                      <m:t>π</m:t>
                                    </m:r>
                                  </m:e>
                                  <m:sup>
                                    <m:r>
                                      <a:rPr lang="en-US" altLang="ko-KR" sz="1600">
                                        <a:latin typeface="Cambria Math" panose="02040503050406030204" pitchFamily="18" charset="0"/>
                                      </a:rPr>
                                      <m:t>+</m:t>
                                    </m:r>
                                  </m:sup>
                                </m:sSup>
                                <m:sSup>
                                  <m:sSupPr>
                                    <m:ctrlPr>
                                      <a:rPr lang="en-US" altLang="ko-KR" sz="1600" i="1">
                                        <a:latin typeface="Cambria Math" panose="02040503050406030204" pitchFamily="18" charset="0"/>
                                      </a:rPr>
                                    </m:ctrlPr>
                                  </m:sSupPr>
                                  <m:e>
                                    <m:r>
                                      <m:rPr>
                                        <m:sty m:val="p"/>
                                      </m:rPr>
                                      <a:rPr lang="en-US" altLang="ko-KR" sz="1600">
                                        <a:latin typeface="Cambria Math" panose="02040503050406030204" pitchFamily="18" charset="0"/>
                                      </a:rPr>
                                      <m:t>π</m:t>
                                    </m:r>
                                  </m:e>
                                  <m:sup>
                                    <m:r>
                                      <a:rPr lang="en-US" altLang="ko-KR" sz="1600">
                                        <a:latin typeface="Cambria Math" panose="02040503050406030204" pitchFamily="18" charset="0"/>
                                      </a:rPr>
                                      <m:t>−</m:t>
                                    </m:r>
                                  </m:sup>
                                </m:sSup>
                                <m:r>
                                  <m:rPr>
                                    <m:sty m:val="p"/>
                                  </m:rPr>
                                  <a:rPr lang="en-US" altLang="ko-KR" sz="1600">
                                    <a:latin typeface="Cambria Math" panose="02040503050406030204" pitchFamily="18" charset="0"/>
                                  </a:rPr>
                                  <m:t>J</m:t>
                                </m:r>
                                <m:r>
                                  <a:rPr lang="en-US" altLang="ko-KR" sz="1600">
                                    <a:latin typeface="Cambria Math" panose="02040503050406030204" pitchFamily="18" charset="0"/>
                                  </a:rPr>
                                  <m:t>/</m:t>
                                </m:r>
                                <m:r>
                                  <m:rPr>
                                    <m:sty m:val="p"/>
                                  </m:rPr>
                                  <a:rPr lang="en-US" altLang="ko-KR" sz="1600">
                                    <a:latin typeface="Cambria Math" panose="02040503050406030204" pitchFamily="18" charset="0"/>
                                  </a:rPr>
                                  <m:t>ψ</m:t>
                                </m:r>
                              </m:oMath>
                            </m:oMathPara>
                          </a14:m>
                          <a:endParaRPr lang="en-KR" altLang="ko-KR" sz="16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135507622"/>
                      </a:ext>
                    </a:extLst>
                  </a:tr>
                  <a:tr h="492442">
                    <a:tc>
                      <a:txBody>
                        <a:bodyPr/>
                        <a:lstStyle/>
                        <a:p>
                          <a:pPr algn="ctr"/>
                          <a:r>
                            <a:rPr lang="en-KR" sz="2400" dirty="0"/>
                            <a:t>pp</a:t>
                          </a:r>
                        </a:p>
                      </a:txBody>
                      <a:tcPr anchor="ctr">
                        <a:solidFill>
                          <a:schemeClr val="bg1"/>
                        </a:solidFill>
                      </a:tcPr>
                    </a:tc>
                    <a:tc>
                      <a:txBody>
                        <a:bodyPr/>
                        <a:lstStyle/>
                        <a:p>
                          <a:pPr algn="ctr"/>
                          <a:r>
                            <a:rPr lang="en-KR" sz="2400" dirty="0"/>
                            <a:t>200</a:t>
                          </a:r>
                          <a:r>
                            <a:rPr lang="en-US" sz="2400" dirty="0"/>
                            <a:t> </a:t>
                          </a:r>
                          <a14:m>
                            <m:oMath xmlns:m="http://schemas.openxmlformats.org/officeDocument/2006/math">
                              <m:r>
                                <m:rPr>
                                  <m:sty m:val="p"/>
                                </m:rPr>
                                <a:rPr lang="en-US" sz="2400" b="0" i="0" smtClean="0">
                                  <a:latin typeface="Cambria Math" panose="02040503050406030204" pitchFamily="18" charset="0"/>
                                </a:rPr>
                                <m:t>p</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b</m:t>
                                  </m:r>
                                </m:e>
                                <m:sup>
                                  <m:r>
                                    <a:rPr lang="en-US" sz="2400" b="0" i="0" smtClean="0">
                                      <a:latin typeface="Cambria Math" panose="02040503050406030204" pitchFamily="18" charset="0"/>
                                    </a:rPr>
                                    <m:t>−1</m:t>
                                  </m:r>
                                </m:sup>
                              </m:sSup>
                            </m:oMath>
                          </a14:m>
                          <a:r>
                            <a:rPr lang="en-US" sz="2400" dirty="0"/>
                            <a:t> </a:t>
                          </a:r>
                          <a:endParaRPr lang="en-KR" sz="24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5</m:t>
                                    </m:r>
                                  </m:sup>
                                </m:sSup>
                              </m:oMath>
                            </m:oMathPara>
                          </a14:m>
                          <a:endParaRPr lang="en-KR" sz="24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KR" sz="2400" dirty="0"/>
                            <a:t>250</a:t>
                          </a:r>
                          <a:r>
                            <a:rPr lang="en-US" sz="2400" dirty="0"/>
                            <a:t> </a:t>
                          </a:r>
                          <a14:m>
                            <m:oMath xmlns:m="http://schemas.openxmlformats.org/officeDocument/2006/math">
                              <m:r>
                                <m:rPr>
                                  <m:sty m:val="p"/>
                                </m:rPr>
                                <a:rPr lang="en-US" sz="2400" b="0" i="0" smtClean="0">
                                  <a:latin typeface="Cambria Math" panose="02040503050406030204" pitchFamily="18" charset="0"/>
                                </a:rPr>
                                <m:t>f</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10</m:t>
                                    </m:r>
                                  </m:e>
                                  <m:sup>
                                    <m:r>
                                      <a:rPr lang="en-US" altLang="ko-KR" sz="2400" b="0" i="1" smtClean="0">
                                        <a:latin typeface="Cambria Math" panose="02040503050406030204" pitchFamily="18" charset="0"/>
                                      </a:rPr>
                                      <m:t>9</m:t>
                                    </m:r>
                                  </m:sup>
                                </m:sSup>
                              </m:oMath>
                            </m:oMathPara>
                          </a14:m>
                          <a:endParaRPr lang="en-KR" altLang="ko-KR" sz="24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097144983"/>
                      </a:ext>
                    </a:extLst>
                  </a:tr>
                  <a:tr h="492442">
                    <a:tc>
                      <a:txBody>
                        <a:bodyPr/>
                        <a:lstStyle/>
                        <a:p>
                          <a:pPr algn="ctr"/>
                          <a:r>
                            <a:rPr lang="en-GB" sz="2400" dirty="0"/>
                            <a:t>Pb</a:t>
                          </a:r>
                          <a:r>
                            <a:rPr lang="en-KR" sz="2400" dirty="0"/>
                            <a:t>-Pb</a:t>
                          </a:r>
                        </a:p>
                      </a:txBody>
                      <a:tcPr anchor="ctr">
                        <a:solidFill>
                          <a:schemeClr val="bg1"/>
                        </a:solidFill>
                      </a:tcPr>
                    </a:tc>
                    <a:tc>
                      <a:txBody>
                        <a:bodyPr/>
                        <a:lstStyle/>
                        <a:p>
                          <a:pPr algn="ctr"/>
                          <a:r>
                            <a:rPr lang="en-KR" sz="2400" dirty="0"/>
                            <a:t>7</a:t>
                          </a:r>
                          <a:r>
                            <a:rPr lang="en-US" sz="2400" dirty="0"/>
                            <a:t> </a:t>
                          </a:r>
                          <a14:m>
                            <m:oMath xmlns:m="http://schemas.openxmlformats.org/officeDocument/2006/math">
                              <m:r>
                                <m:rPr>
                                  <m:sty m:val="p"/>
                                </m:rPr>
                                <a:rPr lang="en-US" sz="2400" b="0" i="0" smtClean="0">
                                  <a:latin typeface="Cambria Math" panose="02040503050406030204" pitchFamily="18" charset="0"/>
                                </a:rPr>
                                <m:t>n</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2400" b="0" i="1" smtClean="0">
                                    <a:latin typeface="Cambria Math" panose="02040503050406030204" pitchFamily="18" charset="0"/>
                                  </a:rPr>
                                  <m:t>7×</m:t>
                                </m:r>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10</m:t>
                                    </m:r>
                                  </m:e>
                                  <m:sup>
                                    <m:r>
                                      <a:rPr lang="en-US" altLang="ko-KR" sz="2400" b="0" i="1" smtClean="0">
                                        <a:latin typeface="Cambria Math" panose="02040503050406030204" pitchFamily="18" charset="0"/>
                                      </a:rPr>
                                      <m:t>4</m:t>
                                    </m:r>
                                  </m:sup>
                                </m:sSup>
                              </m:oMath>
                            </m:oMathPara>
                          </a14:m>
                          <a:endParaRPr lang="en-KR" altLang="ko-KR" sz="24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KR" sz="2400" dirty="0"/>
                            <a:t>7</a:t>
                          </a:r>
                          <a:r>
                            <a:rPr lang="en-US" sz="2400" dirty="0"/>
                            <a:t> </a:t>
                          </a:r>
                          <a14:m>
                            <m:oMath xmlns:m="http://schemas.openxmlformats.org/officeDocument/2006/math">
                              <m:r>
                                <m:rPr>
                                  <m:sty m:val="p"/>
                                </m:rPr>
                                <a:rPr lang="en-US" sz="2400" b="0" i="0" smtClean="0">
                                  <a:latin typeface="Cambria Math" panose="02040503050406030204" pitchFamily="18" charset="0"/>
                                </a:rPr>
                                <m:t>n</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2400" b="0" i="1" smtClean="0">
                                    <a:latin typeface="Cambria Math" panose="02040503050406030204" pitchFamily="18" charset="0"/>
                                  </a:rPr>
                                  <m:t>4×</m:t>
                                </m:r>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10</m:t>
                                    </m:r>
                                  </m:e>
                                  <m:sup>
                                    <m:r>
                                      <a:rPr lang="en-US" altLang="ko-KR" sz="2400" b="0" i="1" smtClean="0">
                                        <a:latin typeface="Cambria Math" panose="02040503050406030204" pitchFamily="18" charset="0"/>
                                      </a:rPr>
                                      <m:t>5</m:t>
                                    </m:r>
                                  </m:sup>
                                </m:sSup>
                              </m:oMath>
                            </m:oMathPara>
                          </a14:m>
                          <a:endParaRPr lang="en-KR" altLang="ko-KR" sz="24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898207969"/>
                      </a:ext>
                    </a:extLst>
                  </a:tr>
                  <a:tr h="492442">
                    <a:tc>
                      <a:txBody>
                        <a:bodyPr/>
                        <a:lstStyle/>
                        <a:p>
                          <a:pPr algn="ctr"/>
                          <a:r>
                            <a:rPr lang="en-GB" sz="2400" dirty="0"/>
                            <a:t>p</a:t>
                          </a:r>
                          <a:r>
                            <a:rPr lang="en-KR" sz="2400" dirty="0"/>
                            <a:t>-Pb</a:t>
                          </a:r>
                        </a:p>
                      </a:txBody>
                      <a:tcPr anchor="ctr">
                        <a:solidFill>
                          <a:schemeClr val="bg1"/>
                        </a:solidFill>
                      </a:tcPr>
                    </a:tc>
                    <a:tc>
                      <a:txBody>
                        <a:bodyPr/>
                        <a:lstStyle/>
                        <a:p>
                          <a:pPr algn="ctr"/>
                          <a:r>
                            <a:rPr lang="en-US" sz="2400" dirty="0"/>
                            <a:t>0.25 </a:t>
                          </a:r>
                          <a14:m>
                            <m:oMath xmlns:m="http://schemas.openxmlformats.org/officeDocument/2006/math">
                              <m:r>
                                <m:rPr>
                                  <m:sty m:val="p"/>
                                </m:rPr>
                                <a:rPr lang="en-US" altLang="ko-KR" sz="2400" b="0" i="0" smtClean="0">
                                  <a:latin typeface="Cambria Math" panose="02040503050406030204" pitchFamily="18" charset="0"/>
                                </a:rPr>
                                <m:t>p</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2400" b="0" i="1" smtClean="0">
                                    <a:latin typeface="Cambria Math" panose="02040503050406030204" pitchFamily="18" charset="0"/>
                                  </a:rPr>
                                  <m:t>1×</m:t>
                                </m:r>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10</m:t>
                                    </m:r>
                                  </m:e>
                                  <m:sup>
                                    <m:r>
                                      <a:rPr lang="en-US" altLang="ko-KR" sz="2400" b="0" i="1" smtClean="0">
                                        <a:latin typeface="Cambria Math" panose="02040503050406030204" pitchFamily="18" charset="0"/>
                                      </a:rPr>
                                      <m:t>4</m:t>
                                    </m:r>
                                  </m:sup>
                                </m:sSup>
                              </m:oMath>
                            </m:oMathPara>
                          </a14:m>
                          <a:endParaRPr lang="en-KR" altLang="ko-KR" sz="24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KR" sz="2400" dirty="0"/>
                            <a:t>0.5</a:t>
                          </a:r>
                          <a:r>
                            <a:rPr lang="en-US" sz="2400" dirty="0"/>
                            <a:t> </a:t>
                          </a:r>
                          <a14:m>
                            <m:oMath xmlns:m="http://schemas.openxmlformats.org/officeDocument/2006/math">
                              <m:r>
                                <m:rPr>
                                  <m:sty m:val="p"/>
                                </m:rPr>
                                <a:rPr lang="en-US" altLang="ko-KR" sz="2400" b="0" i="0" smtClean="0">
                                  <a:latin typeface="Cambria Math" panose="02040503050406030204" pitchFamily="18" charset="0"/>
                                </a:rPr>
                                <m:t>p</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altLang="ko-KR" sz="2400" b="0" i="1" smtClean="0">
                                        <a:latin typeface="Cambria Math" panose="02040503050406030204" pitchFamily="18" charset="0"/>
                                      </a:rPr>
                                    </m:ctrlPr>
                                  </m:sSupPr>
                                  <m:e>
                                    <m:r>
                                      <a:rPr lang="en-US" altLang="ko-KR" sz="2400" b="0" i="1" smtClean="0">
                                        <a:latin typeface="Cambria Math" panose="02040503050406030204" pitchFamily="18" charset="0"/>
                                      </a:rPr>
                                      <m:t>10</m:t>
                                    </m:r>
                                  </m:e>
                                  <m:sup>
                                    <m:r>
                                      <a:rPr lang="en-US" altLang="ko-KR" sz="2400" b="0" i="1" smtClean="0">
                                        <a:latin typeface="Cambria Math" panose="02040503050406030204" pitchFamily="18" charset="0"/>
                                      </a:rPr>
                                      <m:t>5</m:t>
                                    </m:r>
                                  </m:sup>
                                </m:sSup>
                              </m:oMath>
                            </m:oMathPara>
                          </a14:m>
                          <a:endParaRPr lang="en-KR" altLang="ko-KR" sz="24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58515203"/>
                      </a:ext>
                    </a:extLst>
                  </a:tr>
                  <a:tr h="492442">
                    <a:tc>
                      <a:txBody>
                        <a:bodyPr/>
                        <a:lstStyle/>
                        <a:p>
                          <a:pPr algn="ctr"/>
                          <a:r>
                            <a:rPr lang="en-KR" sz="2400" dirty="0"/>
                            <a:t>O-O</a:t>
                          </a:r>
                        </a:p>
                      </a:txBody>
                      <a:tcPr anchor="ctr">
                        <a:solidFill>
                          <a:schemeClr val="bg1"/>
                        </a:solidFill>
                      </a:tcPr>
                    </a:tc>
                    <a:tc>
                      <a:txBody>
                        <a:bodyPr/>
                        <a:lstStyle/>
                        <a:p>
                          <a:pPr algn="ctr"/>
                          <a:r>
                            <a:rPr lang="en-KR" sz="2400" dirty="0"/>
                            <a:t>0</a:t>
                          </a:r>
                          <a:r>
                            <a:rPr lang="en-US" sz="2400" dirty="0"/>
                            <a:t>.5 </a:t>
                          </a:r>
                          <a14:m>
                            <m:oMath xmlns:m="http://schemas.openxmlformats.org/officeDocument/2006/math">
                              <m:r>
                                <m:rPr>
                                  <m:sty m:val="p"/>
                                </m:rPr>
                                <a:rPr lang="en-US" sz="2400" b="0" i="0" smtClean="0">
                                  <a:latin typeface="Cambria Math" panose="02040503050406030204" pitchFamily="18" charset="0"/>
                                </a:rPr>
                                <m:t>n</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KR" sz="24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KR" sz="2400" dirty="0"/>
                            <a:t>0.5</a:t>
                          </a:r>
                          <a:r>
                            <a:rPr lang="en-US" sz="2400" dirty="0"/>
                            <a:t> </a:t>
                          </a:r>
                          <a14:m>
                            <m:oMath xmlns:m="http://schemas.openxmlformats.org/officeDocument/2006/math">
                              <m:r>
                                <m:rPr>
                                  <m:sty m:val="p"/>
                                </m:rPr>
                                <a:rPr lang="en-US" sz="2400" b="0" i="0" smtClean="0">
                                  <a:latin typeface="Cambria Math" panose="02040503050406030204" pitchFamily="18" charset="0"/>
                                </a:rPr>
                                <m:t>n</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KR" sz="24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413707276"/>
                      </a:ext>
                    </a:extLst>
                  </a:tr>
                  <a:tr h="492442">
                    <a:tc>
                      <a:txBody>
                        <a:bodyPr/>
                        <a:lstStyle/>
                        <a:p>
                          <a:pPr algn="ctr"/>
                          <a:r>
                            <a:rPr lang="en-GB" sz="2400" dirty="0"/>
                            <a:t>p</a:t>
                          </a:r>
                          <a:r>
                            <a:rPr lang="en-KR" sz="2400" dirty="0"/>
                            <a:t>-O</a:t>
                          </a:r>
                        </a:p>
                      </a:txBody>
                      <a:tcPr anchor="ctr">
                        <a:solidFill>
                          <a:schemeClr val="bg1"/>
                        </a:solidFill>
                      </a:tcPr>
                    </a:tc>
                    <a:tc>
                      <a:txBody>
                        <a:bodyPr/>
                        <a:lstStyle/>
                        <a:p>
                          <a:pPr algn="ctr"/>
                          <a:r>
                            <a:rPr lang="en-GB" sz="2400" dirty="0"/>
                            <a:t>N</a:t>
                          </a:r>
                          <a:r>
                            <a:rPr lang="en-KR" sz="2400" dirty="0"/>
                            <a:t>ot fixed</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KR" sz="24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KR" sz="2400" dirty="0"/>
                            <a:t>2</a:t>
                          </a:r>
                          <a14:m>
                            <m:oMath xmlns:m="http://schemas.openxmlformats.org/officeDocument/2006/math">
                              <m:r>
                                <m:rPr>
                                  <m:sty m:val="p"/>
                                </m:rPr>
                                <a:rPr lang="en-US" sz="2400" b="0" i="0" smtClean="0">
                                  <a:latin typeface="Cambria Math" panose="02040503050406030204" pitchFamily="18" charset="0"/>
                                </a:rPr>
                                <m:t>n</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KR" sz="24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43032944"/>
                      </a:ext>
                    </a:extLst>
                  </a:tr>
                </a:tbl>
              </a:graphicData>
            </a:graphic>
          </p:graphicFrame>
        </mc:Choice>
        <mc:Fallback xmlns="">
          <p:graphicFrame>
            <p:nvGraphicFramePr>
              <p:cNvPr id="9" name="Table 7">
                <a:extLst>
                  <a:ext uri="{FF2B5EF4-FFF2-40B4-BE49-F238E27FC236}">
                    <a16:creationId xmlns:a16="http://schemas.microsoft.com/office/drawing/2014/main" id="{F2947A13-7305-EEA1-B8A2-2680F7746DC4}"/>
                  </a:ext>
                </a:extLst>
              </p:cNvPr>
              <p:cNvGraphicFramePr>
                <a:graphicFrameLocks noGrp="1"/>
              </p:cNvGraphicFramePr>
              <p:nvPr>
                <p:extLst>
                  <p:ext uri="{D42A27DB-BD31-4B8C-83A1-F6EECF244321}">
                    <p14:modId xmlns:p14="http://schemas.microsoft.com/office/powerpoint/2010/main" val="2609529796"/>
                  </p:ext>
                </p:extLst>
              </p:nvPr>
            </p:nvGraphicFramePr>
            <p:xfrm>
              <a:off x="172527" y="2537309"/>
              <a:ext cx="8696220" cy="3620450"/>
            </p:xfrm>
            <a:graphic>
              <a:graphicData uri="http://schemas.openxmlformats.org/drawingml/2006/table">
                <a:tbl>
                  <a:tblPr firstRow="1" bandRow="1">
                    <a:tableStyleId>{5940675A-B579-460E-94D1-54222C63F5DA}</a:tableStyleId>
                  </a:tblPr>
                  <a:tblGrid>
                    <a:gridCol w="2898740">
                      <a:extLst>
                        <a:ext uri="{9D8B030D-6E8A-4147-A177-3AD203B41FA5}">
                          <a16:colId xmlns:a16="http://schemas.microsoft.com/office/drawing/2014/main" val="1722615096"/>
                        </a:ext>
                      </a:extLst>
                    </a:gridCol>
                    <a:gridCol w="1449370">
                      <a:extLst>
                        <a:ext uri="{9D8B030D-6E8A-4147-A177-3AD203B41FA5}">
                          <a16:colId xmlns:a16="http://schemas.microsoft.com/office/drawing/2014/main" val="40270251"/>
                        </a:ext>
                      </a:extLst>
                    </a:gridCol>
                    <a:gridCol w="1449370">
                      <a:extLst>
                        <a:ext uri="{9D8B030D-6E8A-4147-A177-3AD203B41FA5}">
                          <a16:colId xmlns:a16="http://schemas.microsoft.com/office/drawing/2014/main" val="3018119304"/>
                        </a:ext>
                      </a:extLst>
                    </a:gridCol>
                    <a:gridCol w="1449370">
                      <a:extLst>
                        <a:ext uri="{9D8B030D-6E8A-4147-A177-3AD203B41FA5}">
                          <a16:colId xmlns:a16="http://schemas.microsoft.com/office/drawing/2014/main" val="3947405631"/>
                        </a:ext>
                      </a:extLst>
                    </a:gridCol>
                    <a:gridCol w="1449370">
                      <a:extLst>
                        <a:ext uri="{9D8B030D-6E8A-4147-A177-3AD203B41FA5}">
                          <a16:colId xmlns:a16="http://schemas.microsoft.com/office/drawing/2014/main" val="2413507830"/>
                        </a:ext>
                      </a:extLst>
                    </a:gridCol>
                  </a:tblGrid>
                  <a:tr h="457200">
                    <a:tc rowSpan="2">
                      <a:txBody>
                        <a:bodyPr/>
                        <a:lstStyle/>
                        <a:p>
                          <a:pPr algn="ctr"/>
                          <a:r>
                            <a:rPr lang="en-KR" sz="2400" dirty="0"/>
                            <a:t>Mode</a:t>
                          </a:r>
                        </a:p>
                      </a:txBody>
                      <a:tcPr anchor="ctr">
                        <a:solidFill>
                          <a:schemeClr val="bg1"/>
                        </a:solidFill>
                      </a:tcPr>
                    </a:tc>
                    <a:tc gridSpan="2">
                      <a:txBody>
                        <a:bodyPr/>
                        <a:lstStyle/>
                        <a:p>
                          <a:pPr algn="ctr"/>
                          <a:r>
                            <a:rPr lang="en-KR" sz="2400" dirty="0"/>
                            <a:t>ALICE</a:t>
                          </a: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tc gridSpan="2">
                      <a:txBody>
                        <a:bodyPr/>
                        <a:lstStyle/>
                        <a:p>
                          <a:pPr algn="ctr"/>
                          <a:r>
                            <a:rPr lang="en-KR" sz="2400" dirty="0"/>
                            <a:t>ATLAS, CMS</a:t>
                          </a: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extLst>
                      <a:ext uri="{0D108BD9-81ED-4DB2-BD59-A6C34878D82A}">
                        <a16:rowId xmlns:a16="http://schemas.microsoft.com/office/drawing/2014/main" val="2288628916"/>
                      </a:ext>
                    </a:extLst>
                  </a:tr>
                  <a:tr h="701040">
                    <a:tc vMerge="1">
                      <a:txBody>
                        <a:bodyPr/>
                        <a:lstStyle/>
                        <a:p>
                          <a:pPr latinLnBrk="1"/>
                          <a:endParaRPr lang="ko-KR" altLang="en-US"/>
                        </a:p>
                      </a:txBody>
                      <a:tcPr/>
                    </a:tc>
                    <a:tc>
                      <a:txBody>
                        <a:bodyPr/>
                        <a:lstStyle/>
                        <a:p>
                          <a:endParaRPr lang="ko-K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5"/>
                          <a:stretch>
                            <a:fillRect l="-200420" t="-72174" r="-300420" b="-368696"/>
                          </a:stretch>
                        </a:blipFill>
                      </a:tcPr>
                    </a:tc>
                    <a:tc>
                      <a:txBody>
                        <a:bodyPr/>
                        <a:lstStyle/>
                        <a:p>
                          <a:endParaRPr lang="ko-K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blipFill>
                          <a:blip r:embed="rId5"/>
                          <a:stretch>
                            <a:fillRect l="-301688" t="-72174" r="-201688" b="-368696"/>
                          </a:stretch>
                        </a:blipFill>
                      </a:tcPr>
                    </a:tc>
                    <a:tc>
                      <a:txBody>
                        <a:bodyPr/>
                        <a:lstStyle/>
                        <a:p>
                          <a:endParaRPr lang="ko-K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5"/>
                          <a:stretch>
                            <a:fillRect l="-400000" t="-72174" r="-100840" b="-368696"/>
                          </a:stretch>
                        </a:blipFill>
                      </a:tcPr>
                    </a:tc>
                    <a:tc>
                      <a:txBody>
                        <a:bodyPr/>
                        <a:lstStyle/>
                        <a:p>
                          <a:endParaRPr lang="ko-K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blipFill>
                          <a:blip r:embed="rId5"/>
                          <a:stretch>
                            <a:fillRect l="-500000" t="-72174" r="-840" b="-368696"/>
                          </a:stretch>
                        </a:blipFill>
                      </a:tcPr>
                    </a:tc>
                    <a:extLst>
                      <a:ext uri="{0D108BD9-81ED-4DB2-BD59-A6C34878D82A}">
                        <a16:rowId xmlns:a16="http://schemas.microsoft.com/office/drawing/2014/main" val="3135507622"/>
                      </a:ext>
                    </a:extLst>
                  </a:tr>
                  <a:tr h="492442">
                    <a:tc>
                      <a:txBody>
                        <a:bodyPr/>
                        <a:lstStyle/>
                        <a:p>
                          <a:pPr algn="ctr"/>
                          <a:r>
                            <a:rPr lang="en-KR" sz="2400" dirty="0"/>
                            <a:t>pp</a:t>
                          </a:r>
                        </a:p>
                      </a:txBody>
                      <a:tcPr anchor="ctr">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5"/>
                          <a:stretch>
                            <a:fillRect l="-200420" t="-244444" r="-300420" b="-423457"/>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5"/>
                          <a:stretch>
                            <a:fillRect l="-301688" t="-244444" r="-201688" b="-423457"/>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5"/>
                          <a:stretch>
                            <a:fillRect l="-400000" t="-244444" r="-100840" b="-423457"/>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5"/>
                          <a:stretch>
                            <a:fillRect l="-500000" t="-244444" r="-840" b="-423457"/>
                          </a:stretch>
                        </a:blipFill>
                      </a:tcPr>
                    </a:tc>
                    <a:extLst>
                      <a:ext uri="{0D108BD9-81ED-4DB2-BD59-A6C34878D82A}">
                        <a16:rowId xmlns:a16="http://schemas.microsoft.com/office/drawing/2014/main" val="2097144983"/>
                      </a:ext>
                    </a:extLst>
                  </a:tr>
                  <a:tr h="492442">
                    <a:tc>
                      <a:txBody>
                        <a:bodyPr/>
                        <a:lstStyle/>
                        <a:p>
                          <a:pPr algn="ctr"/>
                          <a:r>
                            <a:rPr lang="en-GB" sz="2400" dirty="0"/>
                            <a:t>Pb</a:t>
                          </a:r>
                          <a:r>
                            <a:rPr lang="en-KR" sz="2400" dirty="0"/>
                            <a:t>-Pb</a:t>
                          </a:r>
                        </a:p>
                      </a:txBody>
                      <a:tcPr anchor="ctr">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5"/>
                          <a:stretch>
                            <a:fillRect l="-200420" t="-344444" r="-300420" b="-323457"/>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5"/>
                          <a:stretch>
                            <a:fillRect l="-301688" t="-344444" r="-201688" b="-323457"/>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5"/>
                          <a:stretch>
                            <a:fillRect l="-400000" t="-344444" r="-100840" b="-323457"/>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5"/>
                          <a:stretch>
                            <a:fillRect l="-500000" t="-344444" r="-840" b="-323457"/>
                          </a:stretch>
                        </a:blipFill>
                      </a:tcPr>
                    </a:tc>
                    <a:extLst>
                      <a:ext uri="{0D108BD9-81ED-4DB2-BD59-A6C34878D82A}">
                        <a16:rowId xmlns:a16="http://schemas.microsoft.com/office/drawing/2014/main" val="2898207969"/>
                      </a:ext>
                    </a:extLst>
                  </a:tr>
                  <a:tr h="492442">
                    <a:tc>
                      <a:txBody>
                        <a:bodyPr/>
                        <a:lstStyle/>
                        <a:p>
                          <a:pPr algn="ctr"/>
                          <a:r>
                            <a:rPr lang="en-GB" sz="2400" dirty="0"/>
                            <a:t>p</a:t>
                          </a:r>
                          <a:r>
                            <a:rPr lang="en-KR" sz="2400" dirty="0"/>
                            <a:t>-Pb</a:t>
                          </a:r>
                        </a:p>
                      </a:txBody>
                      <a:tcPr anchor="ctr">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5"/>
                          <a:stretch>
                            <a:fillRect l="-200420" t="-444444" r="-300420" b="-223457"/>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5"/>
                          <a:stretch>
                            <a:fillRect l="-301688" t="-444444" r="-201688" b="-223457"/>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5"/>
                          <a:stretch>
                            <a:fillRect l="-400000" t="-444444" r="-100840" b="-223457"/>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5"/>
                          <a:stretch>
                            <a:fillRect l="-500000" t="-444444" r="-840" b="-223457"/>
                          </a:stretch>
                        </a:blipFill>
                      </a:tcPr>
                    </a:tc>
                    <a:extLst>
                      <a:ext uri="{0D108BD9-81ED-4DB2-BD59-A6C34878D82A}">
                        <a16:rowId xmlns:a16="http://schemas.microsoft.com/office/drawing/2014/main" val="258515203"/>
                      </a:ext>
                    </a:extLst>
                  </a:tr>
                  <a:tr h="492442">
                    <a:tc>
                      <a:txBody>
                        <a:bodyPr/>
                        <a:lstStyle/>
                        <a:p>
                          <a:pPr algn="ctr"/>
                          <a:r>
                            <a:rPr lang="en-KR" sz="2400" dirty="0"/>
                            <a:t>O-O</a:t>
                          </a:r>
                        </a:p>
                      </a:txBody>
                      <a:tcPr anchor="ctr">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5"/>
                          <a:stretch>
                            <a:fillRect l="-200420" t="-544444" r="-300420" b="-123457"/>
                          </a:stretch>
                        </a:blipFill>
                      </a:tcPr>
                    </a:tc>
                    <a:tc>
                      <a:txBody>
                        <a:bodyPr/>
                        <a:lstStyle/>
                        <a:p>
                          <a:pPr algn="ctr"/>
                          <a:endParaRPr lang="en-KR" sz="24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5"/>
                          <a:stretch>
                            <a:fillRect l="-400000" t="-544444" r="-100840" b="-123457"/>
                          </a:stretch>
                        </a:blipFill>
                      </a:tcPr>
                    </a:tc>
                    <a:tc>
                      <a:txBody>
                        <a:bodyPr/>
                        <a:lstStyle/>
                        <a:p>
                          <a:pPr algn="ctr"/>
                          <a:endParaRPr lang="en-KR" sz="24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413707276"/>
                      </a:ext>
                    </a:extLst>
                  </a:tr>
                  <a:tr h="492442">
                    <a:tc>
                      <a:txBody>
                        <a:bodyPr/>
                        <a:lstStyle/>
                        <a:p>
                          <a:pPr algn="ctr"/>
                          <a:r>
                            <a:rPr lang="en-GB" sz="2400" dirty="0"/>
                            <a:t>p</a:t>
                          </a:r>
                          <a:r>
                            <a:rPr lang="en-KR" sz="2400" dirty="0"/>
                            <a:t>-O</a:t>
                          </a:r>
                        </a:p>
                      </a:txBody>
                      <a:tcPr anchor="ctr">
                        <a:solidFill>
                          <a:schemeClr val="bg1"/>
                        </a:solidFill>
                      </a:tcPr>
                    </a:tc>
                    <a:tc>
                      <a:txBody>
                        <a:bodyPr/>
                        <a:lstStyle/>
                        <a:p>
                          <a:pPr algn="ctr"/>
                          <a:r>
                            <a:rPr lang="en-GB" sz="2400" dirty="0"/>
                            <a:t>N</a:t>
                          </a:r>
                          <a:r>
                            <a:rPr lang="en-KR" sz="2400" dirty="0"/>
                            <a:t>ot fixed</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KR" sz="24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5"/>
                          <a:stretch>
                            <a:fillRect l="-400000" t="-644444" r="-100840" b="-23457"/>
                          </a:stretch>
                        </a:blipFill>
                      </a:tcPr>
                    </a:tc>
                    <a:tc>
                      <a:txBody>
                        <a:bodyPr/>
                        <a:lstStyle/>
                        <a:p>
                          <a:pPr algn="ctr"/>
                          <a:endParaRPr lang="en-KR" sz="24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43032944"/>
                      </a:ext>
                    </a:extLst>
                  </a:tr>
                </a:tbl>
              </a:graphicData>
            </a:graphic>
          </p:graphicFrame>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001FC0D-8C9C-0A8A-708D-21E3776F2B99}"/>
                  </a:ext>
                </a:extLst>
              </p:cNvPr>
              <p:cNvSpPr txBox="1"/>
              <p:nvPr/>
            </p:nvSpPr>
            <p:spPr>
              <a:xfrm>
                <a:off x="4572000" y="689523"/>
                <a:ext cx="6430180" cy="400110"/>
              </a:xfrm>
              <a:prstGeom prst="rect">
                <a:avLst/>
              </a:prstGeom>
              <a:noFill/>
            </p:spPr>
            <p:txBody>
              <a:bodyPr wrap="square">
                <a:spAutoFit/>
              </a:bodyPr>
              <a:lstStyle/>
              <a:p>
                <a:pPr lvl="0" algn="ctr" defTabSz="914400" latinLnBrk="1">
                  <a:defRPr/>
                </a:pPr>
                <a14:m>
                  <m:oMathPara xmlns:m="http://schemas.openxmlformats.org/officeDocument/2006/math">
                    <m:oMathParaPr>
                      <m:jc m:val="left"/>
                    </m:oMathParaPr>
                    <m:oMath xmlns:m="http://schemas.openxmlformats.org/officeDocument/2006/math">
                      <m:sSub>
                        <m:sSubPr>
                          <m:ctrlPr>
                            <a:rPr lang="en-US" altLang="ko-KR" sz="2000" i="1" smtClean="0">
                              <a:latin typeface="Cambria Math" panose="02040503050406030204" pitchFamily="18" charset="0"/>
                            </a:rPr>
                          </m:ctrlPr>
                        </m:sSubPr>
                        <m:e>
                          <m:r>
                            <a:rPr lang="en-US" altLang="ko-KR" sz="2000" i="1">
                              <a:latin typeface="Cambria Math" panose="02040503050406030204" pitchFamily="18" charset="0"/>
                            </a:rPr>
                            <m:t>𝜎</m:t>
                          </m:r>
                        </m:e>
                        <m:sub>
                          <m:r>
                            <m:rPr>
                              <m:sty m:val="p"/>
                            </m:rPr>
                            <a:rPr lang="en-US" altLang="ko-KR" sz="2000">
                              <a:latin typeface="Cambria Math" panose="02040503050406030204" pitchFamily="18" charset="0"/>
                            </a:rPr>
                            <m:t>PbPb</m:t>
                          </m:r>
                        </m:sub>
                      </m:sSub>
                      <m:r>
                        <a:rPr lang="en-US" altLang="ko-KR" sz="2000" i="1">
                          <a:latin typeface="Cambria Math" panose="02040503050406030204" pitchFamily="18" charset="0"/>
                        </a:rPr>
                        <m:t> </m:t>
                      </m:r>
                      <m:d>
                        <m:dPr>
                          <m:ctrlP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ctrlPr>
                        </m:dPr>
                        <m:e>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X</m:t>
                          </m:r>
                          <m:r>
                            <a:rPr lang="en-US" altLang="ko-KR" sz="2000">
                              <a:latin typeface="Cambria Math" panose="02040503050406030204" pitchFamily="18" charset="0"/>
                            </a:rPr>
                            <m:t>→</m:t>
                          </m:r>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π</m:t>
                              </m:r>
                            </m:e>
                            <m:sup>
                              <m:r>
                                <a:rPr lang="en-US" altLang="ko-KR" sz="2000">
                                  <a:latin typeface="Cambria Math" panose="02040503050406030204" pitchFamily="18" charset="0"/>
                                </a:rPr>
                                <m:t>+</m:t>
                              </m:r>
                            </m:sup>
                          </m:sSup>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π</m:t>
                              </m:r>
                            </m:e>
                            <m:sup>
                              <m:r>
                                <a:rPr lang="en-US" altLang="ko-KR" sz="2000">
                                  <a:latin typeface="Cambria Math" panose="02040503050406030204" pitchFamily="18" charset="0"/>
                                </a:rPr>
                                <m:t>−</m:t>
                              </m:r>
                            </m:sup>
                          </m:sSup>
                          <m:r>
                            <m:rPr>
                              <m:sty m:val="p"/>
                            </m:rPr>
                            <a:rPr lang="en-US" altLang="ko-KR" sz="2000">
                              <a:latin typeface="Cambria Math" panose="02040503050406030204" pitchFamily="18" charset="0"/>
                            </a:rPr>
                            <m:t>J</m:t>
                          </m:r>
                          <m:r>
                            <a:rPr lang="en-US" altLang="ko-KR" sz="2000">
                              <a:latin typeface="Cambria Math" panose="02040503050406030204" pitchFamily="18" charset="0"/>
                            </a:rPr>
                            <m:t>/</m:t>
                          </m:r>
                          <m:r>
                            <m:rPr>
                              <m:sty m:val="p"/>
                            </m:rPr>
                            <a:rPr lang="en-US" altLang="ko-KR" sz="2000">
                              <a:latin typeface="Cambria Math" panose="02040503050406030204" pitchFamily="18" charset="0"/>
                            </a:rPr>
                            <m:t>ψ</m:t>
                          </m:r>
                        </m:e>
                      </m:d>
                      <m: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t>~56 </m:t>
                      </m:r>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μb</m:t>
                      </m:r>
                    </m:oMath>
                  </m:oMathPara>
                </a14:m>
                <a:endParaRPr lang="en-US" altLang="ko-KR" sz="2000" dirty="0"/>
              </a:p>
            </p:txBody>
          </p:sp>
        </mc:Choice>
        <mc:Fallback xmlns="">
          <p:sp>
            <p:nvSpPr>
              <p:cNvPr id="11" name="TextBox 10">
                <a:extLst>
                  <a:ext uri="{FF2B5EF4-FFF2-40B4-BE49-F238E27FC236}">
                    <a16:creationId xmlns:a16="http://schemas.microsoft.com/office/drawing/2014/main" id="{3001FC0D-8C9C-0A8A-708D-21E3776F2B99}"/>
                  </a:ext>
                </a:extLst>
              </p:cNvPr>
              <p:cNvSpPr txBox="1">
                <a:spLocks noRot="1" noChangeAspect="1" noMove="1" noResize="1" noEditPoints="1" noAdjustHandles="1" noChangeArrowheads="1" noChangeShapeType="1" noTextEdit="1"/>
              </p:cNvSpPr>
              <p:nvPr/>
            </p:nvSpPr>
            <p:spPr>
              <a:xfrm>
                <a:off x="4572000" y="689523"/>
                <a:ext cx="6430180" cy="400110"/>
              </a:xfrm>
              <a:prstGeom prst="rect">
                <a:avLst/>
              </a:prstGeom>
              <a:blipFill>
                <a:blip r:embed="rId6"/>
                <a:stretch>
                  <a:fillRect b="-1363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89E6074-C6D7-45B2-3DC3-5EB5CB3F36C2}"/>
                  </a:ext>
                </a:extLst>
              </p:cNvPr>
              <p:cNvSpPr txBox="1"/>
              <p:nvPr/>
            </p:nvSpPr>
            <p:spPr>
              <a:xfrm>
                <a:off x="4586377" y="1206286"/>
                <a:ext cx="4831015" cy="400110"/>
              </a:xfrm>
              <a:prstGeom prst="rect">
                <a:avLst/>
              </a:prstGeom>
              <a:noFill/>
            </p:spPr>
            <p:txBody>
              <a:bodyPr wrap="square">
                <a:spAutoFit/>
              </a:bodyPr>
              <a:lstStyle/>
              <a:p>
                <a:pPr lvl="0" algn="ctr" defTabSz="914400" latinLnBrk="1">
                  <a:defRPr/>
                </a:pPr>
                <a14:m>
                  <m:oMathPara xmlns:m="http://schemas.openxmlformats.org/officeDocument/2006/math">
                    <m:oMathParaPr>
                      <m:jc m:val="left"/>
                    </m:oMathParaPr>
                    <m:oMath xmlns:m="http://schemas.openxmlformats.org/officeDocument/2006/math">
                      <m:sSub>
                        <m:sSubPr>
                          <m:ctrlP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t>𝜎</m:t>
                          </m:r>
                        </m:e>
                        <m:sub>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PbPb</m:t>
                          </m:r>
                        </m:sub>
                      </m:sSub>
                      <m:d>
                        <m:dPr>
                          <m:ctrlP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ctrlPr>
                        </m:dPr>
                        <m:e>
                          <m:r>
                            <m:rPr>
                              <m:sty m:val="p"/>
                            </m:rPr>
                            <a:rPr lang="en-US" altLang="ko-KR" sz="2000">
                              <a:latin typeface="Cambria Math" panose="02040503050406030204" pitchFamily="18" charset="0"/>
                            </a:rPr>
                            <m:t>X</m:t>
                          </m:r>
                          <m:r>
                            <a:rPr lang="en-US" altLang="ko-KR" sz="2000">
                              <a:latin typeface="Cambria Math" panose="02040503050406030204" pitchFamily="18" charset="0"/>
                            </a:rPr>
                            <m:t>→</m:t>
                          </m:r>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D</m:t>
                              </m:r>
                            </m:e>
                            <m:sup>
                              <m:r>
                                <a:rPr lang="en-US" altLang="ko-KR" sz="2000">
                                  <a:latin typeface="Cambria Math" panose="02040503050406030204" pitchFamily="18" charset="0"/>
                                </a:rPr>
                                <m:t>∗0</m:t>
                              </m:r>
                            </m:sup>
                          </m:sSup>
                          <m:sSup>
                            <m:sSupPr>
                              <m:ctrlPr>
                                <a:rPr lang="en-US" altLang="ko-KR" sz="2000" i="1">
                                  <a:latin typeface="Cambria Math" panose="02040503050406030204" pitchFamily="18" charset="0"/>
                                </a:rPr>
                              </m:ctrlPr>
                            </m:sSupPr>
                            <m:e>
                              <m:acc>
                                <m:accPr>
                                  <m:chr m:val="̅"/>
                                  <m:ctrlPr>
                                    <a:rPr lang="en-US" altLang="ko-KR" sz="2000" i="1">
                                      <a:latin typeface="Cambria Math" panose="02040503050406030204" pitchFamily="18" charset="0"/>
                                    </a:rPr>
                                  </m:ctrlPr>
                                </m:accPr>
                                <m:e>
                                  <m:r>
                                    <m:rPr>
                                      <m:sty m:val="p"/>
                                    </m:rPr>
                                    <a:rPr lang="en-US" altLang="ko-KR" sz="2000">
                                      <a:latin typeface="Cambria Math" panose="02040503050406030204" pitchFamily="18" charset="0"/>
                                    </a:rPr>
                                    <m:t>D</m:t>
                                  </m:r>
                                </m:e>
                              </m:acc>
                            </m:e>
                            <m:sup>
                              <m:r>
                                <a:rPr lang="en-US" altLang="ko-KR" sz="2000">
                                  <a:latin typeface="Cambria Math" panose="02040503050406030204" pitchFamily="18" charset="0"/>
                                </a:rPr>
                                <m:t>0</m:t>
                              </m:r>
                            </m:sup>
                          </m:sSup>
                          <m:r>
                            <a:rPr lang="en-US" altLang="ko-KR" sz="2000" i="1">
                              <a:latin typeface="Cambria Math" panose="02040503050406030204" pitchFamily="18" charset="0"/>
                            </a:rPr>
                            <m:t> →</m:t>
                          </m:r>
                          <m:r>
                            <m:rPr>
                              <m:sty m:val="p"/>
                            </m:rPr>
                            <a:rPr lang="en-US" altLang="ko-KR" sz="2000">
                              <a:latin typeface="Cambria Math" panose="02040503050406030204" pitchFamily="18" charset="0"/>
                            </a:rPr>
                            <m:t>γ</m:t>
                          </m:r>
                          <m:d>
                            <m:dPr>
                              <m:ctrlPr>
                                <a:rPr lang="en-US" altLang="ko-KR" sz="2000" i="1">
                                  <a:latin typeface="Cambria Math" panose="02040503050406030204" pitchFamily="18" charset="0"/>
                                </a:rPr>
                              </m:ctrlPr>
                            </m:dPr>
                            <m:e>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π</m:t>
                                  </m:r>
                                </m:e>
                                <m:sup>
                                  <m:r>
                                    <a:rPr lang="en-US" altLang="ko-KR" sz="2000">
                                      <a:latin typeface="Cambria Math" panose="02040503050406030204" pitchFamily="18" charset="0"/>
                                    </a:rPr>
                                    <m:t>0</m:t>
                                  </m:r>
                                </m:sup>
                              </m:sSup>
                            </m:e>
                          </m:d>
                          <m:r>
                            <m:rPr>
                              <m:sty m:val="p"/>
                            </m:rPr>
                            <a:rPr lang="en-US" altLang="ko-KR" sz="2000">
                              <a:latin typeface="Cambria Math" panose="02040503050406030204" pitchFamily="18" charset="0"/>
                            </a:rPr>
                            <m:t>KπKπ</m:t>
                          </m:r>
                        </m:e>
                      </m:d>
                      <m: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t>~</m:t>
                      </m:r>
                      <m: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10 </m:t>
                      </m:r>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μb</m:t>
                      </m:r>
                    </m:oMath>
                  </m:oMathPara>
                </a14:m>
                <a:endParaRPr lang="en-US" altLang="ko-KR" sz="2000" dirty="0"/>
              </a:p>
            </p:txBody>
          </p:sp>
        </mc:Choice>
        <mc:Fallback xmlns="">
          <p:sp>
            <p:nvSpPr>
              <p:cNvPr id="12" name="TextBox 11">
                <a:extLst>
                  <a:ext uri="{FF2B5EF4-FFF2-40B4-BE49-F238E27FC236}">
                    <a16:creationId xmlns:a16="http://schemas.microsoft.com/office/drawing/2014/main" id="{F89E6074-C6D7-45B2-3DC3-5EB5CB3F36C2}"/>
                  </a:ext>
                </a:extLst>
              </p:cNvPr>
              <p:cNvSpPr txBox="1">
                <a:spLocks noRot="1" noChangeAspect="1" noMove="1" noResize="1" noEditPoints="1" noAdjustHandles="1" noChangeArrowheads="1" noChangeShapeType="1" noTextEdit="1"/>
              </p:cNvSpPr>
              <p:nvPr/>
            </p:nvSpPr>
            <p:spPr>
              <a:xfrm>
                <a:off x="4586377" y="1206286"/>
                <a:ext cx="4831015" cy="400110"/>
              </a:xfrm>
              <a:prstGeom prst="rect">
                <a:avLst/>
              </a:prstGeom>
              <a:blipFill>
                <a:blip r:embed="rId7"/>
                <a:stretch>
                  <a:fillRect b="-13636"/>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B7E37A3-07BE-C9F5-3DE5-CC84522F597D}"/>
                  </a:ext>
                </a:extLst>
              </p:cNvPr>
              <p:cNvSpPr txBox="1"/>
              <p:nvPr/>
            </p:nvSpPr>
            <p:spPr>
              <a:xfrm>
                <a:off x="149524" y="1637953"/>
                <a:ext cx="9839604" cy="427425"/>
              </a:xfrm>
              <a:prstGeom prst="rect">
                <a:avLst/>
              </a:prstGeom>
              <a:noFill/>
            </p:spPr>
            <p:txBody>
              <a:bodyPr wrap="square">
                <a:spAutoFit/>
              </a:bodyPr>
              <a:lstStyle/>
              <a:p>
                <a:pPr lvl="0" algn="ctr" defTabSz="914400" latinLnBrk="1">
                  <a:defRPr/>
                </a:pPr>
                <a14:m>
                  <m:oMathPara xmlns:m="http://schemas.openxmlformats.org/officeDocument/2006/math">
                    <m:oMathParaPr>
                      <m:jc m:val="left"/>
                    </m:oMathParaPr>
                    <m:oMath xmlns:m="http://schemas.openxmlformats.org/officeDocument/2006/math">
                      <m:sSub>
                        <m:sSubPr>
                          <m:ctrlPr>
                            <a:rPr kumimoji="0" lang="en-US" altLang="ko-KR" sz="2000" b="0" i="1" u="none" strike="noStrike" kern="1200" cap="none" spc="0" normalizeH="0" baseline="0" noProof="0" smtClean="0">
                              <a:ln>
                                <a:noFill/>
                              </a:ln>
                              <a:solidFill>
                                <a:srgbClr val="FF0000"/>
                              </a:solidFill>
                              <a:effectLst/>
                              <a:uLnTx/>
                              <a:uFillTx/>
                              <a:latin typeface="Cambria Math" panose="02040503050406030204" pitchFamily="18" charset="0"/>
                            </a:rPr>
                          </m:ctrlPr>
                        </m:sSubPr>
                        <m:e>
                          <m:r>
                            <a:rPr kumimoji="0" lang="en-US" altLang="ko-KR" sz="2000" b="0" i="1" u="none" strike="noStrike" kern="1200" cap="none" spc="0" normalizeH="0" baseline="0" noProof="0" smtClean="0">
                              <a:ln>
                                <a:noFill/>
                              </a:ln>
                              <a:solidFill>
                                <a:srgbClr val="FF0000"/>
                              </a:solidFill>
                              <a:effectLst/>
                              <a:uLnTx/>
                              <a:uFillTx/>
                              <a:latin typeface="Cambria Math" panose="02040503050406030204" pitchFamily="18" charset="0"/>
                            </a:rPr>
                            <m:t>𝜎</m:t>
                          </m:r>
                        </m:e>
                        <m:sub>
                          <m:r>
                            <m:rPr>
                              <m:sty m:val="p"/>
                            </m:rPr>
                            <a:rPr kumimoji="0" lang="en-US" altLang="ko-KR" sz="2000" b="0" i="0" u="none" strike="noStrike" kern="1200" cap="none" spc="0" normalizeH="0" baseline="0" noProof="0" smtClean="0">
                              <a:ln>
                                <a:noFill/>
                              </a:ln>
                              <a:solidFill>
                                <a:srgbClr val="FF0000"/>
                              </a:solidFill>
                              <a:effectLst/>
                              <a:uLnTx/>
                              <a:uFillTx/>
                              <a:latin typeface="Cambria Math" panose="02040503050406030204" pitchFamily="18" charset="0"/>
                            </a:rPr>
                            <m:t>p</m:t>
                          </m:r>
                          <m:r>
                            <a:rPr kumimoji="0" lang="en-US" altLang="ko-KR" sz="2000" b="0" i="0" u="none" strike="noStrike" kern="1200" cap="none" spc="0" normalizeH="0" baseline="0" noProof="0" smtClean="0">
                              <a:ln>
                                <a:noFill/>
                              </a:ln>
                              <a:solidFill>
                                <a:srgbClr val="FF0000"/>
                              </a:solidFill>
                              <a:effectLst/>
                              <a:uLnTx/>
                              <a:uFillTx/>
                              <a:latin typeface="Cambria Math" panose="02040503050406030204" pitchFamily="18" charset="0"/>
                            </a:rPr>
                            <m:t>−</m:t>
                          </m:r>
                          <m:r>
                            <m:rPr>
                              <m:sty m:val="p"/>
                            </m:rPr>
                            <a:rPr kumimoji="0" lang="en-US" altLang="ko-KR" sz="2000" b="0" i="0" u="none" strike="noStrike" kern="1200" cap="none" spc="0" normalizeH="0" baseline="0" noProof="0" smtClean="0">
                              <a:ln>
                                <a:noFill/>
                              </a:ln>
                              <a:solidFill>
                                <a:srgbClr val="FF0000"/>
                              </a:solidFill>
                              <a:effectLst/>
                              <a:uLnTx/>
                              <a:uFillTx/>
                              <a:latin typeface="Cambria Math" panose="02040503050406030204" pitchFamily="18" charset="0"/>
                            </a:rPr>
                            <m:t>Pb</m:t>
                          </m:r>
                        </m:sub>
                      </m:sSub>
                      <m:d>
                        <m:dPr>
                          <m:ctrlPr>
                            <a:rPr kumimoji="0" lang="en-US" altLang="ko-KR" sz="2000" b="0" i="1" u="none" strike="noStrike" kern="1200" cap="none" spc="0" normalizeH="0" baseline="0" noProof="0" smtClean="0">
                              <a:ln>
                                <a:noFill/>
                              </a:ln>
                              <a:solidFill>
                                <a:srgbClr val="FF0000"/>
                              </a:solidFill>
                              <a:effectLst/>
                              <a:uLnTx/>
                              <a:uFillTx/>
                              <a:latin typeface="Cambria Math" panose="02040503050406030204" pitchFamily="18" charset="0"/>
                            </a:rPr>
                          </m:ctrlPr>
                        </m:dPr>
                        <m:e>
                          <m:r>
                            <a:rPr kumimoji="0" lang="en-US" altLang="ko-KR" sz="2000" b="0" i="1" u="none" strike="noStrike" kern="1200" cap="none" spc="0" normalizeH="0" baseline="0" noProof="0" smtClean="0">
                              <a:ln>
                                <a:noFill/>
                              </a:ln>
                              <a:solidFill>
                                <a:srgbClr val="FF0000"/>
                              </a:solidFill>
                              <a:effectLst/>
                              <a:uLnTx/>
                              <a:uFillTx/>
                              <a:latin typeface="Cambria Math" panose="02040503050406030204" pitchFamily="18" charset="0"/>
                            </a:rPr>
                            <m:t>0−10%</m:t>
                          </m:r>
                        </m:e>
                      </m:d>
                      <m:r>
                        <a:rPr kumimoji="0" lang="en-US" altLang="ko-KR" sz="2000" b="0" i="1" u="none" strike="noStrike" kern="1200" cap="none" spc="0" normalizeH="0" baseline="0" noProof="0" smtClean="0">
                          <a:ln>
                            <a:noFill/>
                          </a:ln>
                          <a:solidFill>
                            <a:srgbClr val="FF0000"/>
                          </a:solidFill>
                          <a:effectLst/>
                          <a:uLnTx/>
                          <a:uFillTx/>
                          <a:latin typeface="Cambria Math" panose="02040503050406030204" pitchFamily="18" charset="0"/>
                        </a:rPr>
                        <m:t>~</m:t>
                      </m:r>
                      <m:sSub>
                        <m:sSubPr>
                          <m:ctrlPr>
                            <a:rPr kumimoji="0" lang="en-US" altLang="ko-KR" sz="2000" b="0" i="1" u="none" strike="noStrike" kern="1200" cap="none" spc="0" normalizeH="0" baseline="0" noProof="0" smtClean="0">
                              <a:ln>
                                <a:noFill/>
                              </a:ln>
                              <a:solidFill>
                                <a:srgbClr val="FF0000"/>
                              </a:solidFill>
                              <a:effectLst/>
                              <a:uLnTx/>
                              <a:uFillTx/>
                              <a:latin typeface="Cambria Math" panose="02040503050406030204" pitchFamily="18" charset="0"/>
                            </a:rPr>
                          </m:ctrlPr>
                        </m:sSubPr>
                        <m:e>
                          <m:r>
                            <m:rPr>
                              <m:sty m:val="p"/>
                            </m:rPr>
                            <a:rPr kumimoji="0" lang="en-US" altLang="ko-KR" sz="2000" b="0" i="0" u="none" strike="noStrike" kern="1200" cap="none" spc="0" normalizeH="0" baseline="0" noProof="0" smtClean="0">
                              <a:ln>
                                <a:noFill/>
                              </a:ln>
                              <a:solidFill>
                                <a:srgbClr val="FF0000"/>
                              </a:solidFill>
                              <a:effectLst/>
                              <a:uLnTx/>
                              <a:uFillTx/>
                              <a:latin typeface="Cambria Math" panose="02040503050406030204" pitchFamily="18" charset="0"/>
                            </a:rPr>
                            <m:t>R</m:t>
                          </m:r>
                        </m:e>
                        <m:sub>
                          <m:r>
                            <m:rPr>
                              <m:sty m:val="p"/>
                            </m:rPr>
                            <a:rPr kumimoji="0" lang="en-US" altLang="ko-KR" sz="2000" b="0" i="0" u="none" strike="noStrike" kern="1200" cap="none" spc="0" normalizeH="0" baseline="0" noProof="0" smtClean="0">
                              <a:ln>
                                <a:noFill/>
                              </a:ln>
                              <a:solidFill>
                                <a:srgbClr val="FF0000"/>
                              </a:solidFill>
                              <a:effectLst/>
                              <a:uLnTx/>
                              <a:uFillTx/>
                              <a:latin typeface="Cambria Math" panose="02040503050406030204" pitchFamily="18" charset="0"/>
                            </a:rPr>
                            <m:t>AA</m:t>
                          </m:r>
                        </m:sub>
                      </m:sSub>
                      <m:r>
                        <a:rPr kumimoji="0" lang="en-US" altLang="ko-KR" sz="2000" b="0" i="1" u="none" strike="noStrike" kern="1200" cap="none" spc="0" normalizeH="0" baseline="0" noProof="0" smtClean="0">
                          <a:ln>
                            <a:noFill/>
                          </a:ln>
                          <a:solidFill>
                            <a:srgbClr val="FF0000"/>
                          </a:solidFill>
                          <a:effectLst/>
                          <a:uLnTx/>
                          <a:uFillTx/>
                          <a:latin typeface="Cambria Math" panose="02040503050406030204" pitchFamily="18" charset="0"/>
                        </a:rPr>
                        <m:t>(1)×0.1×33 (</m:t>
                      </m:r>
                      <m:sSub>
                        <m:sSubPr>
                          <m:ctrlPr>
                            <a:rPr lang="en-US" altLang="ko-KR" sz="2000" i="1">
                              <a:solidFill>
                                <a:srgbClr val="FF0000"/>
                              </a:solidFill>
                              <a:latin typeface="Cambria Math" panose="02040503050406030204" pitchFamily="18" charset="0"/>
                            </a:rPr>
                          </m:ctrlPr>
                        </m:sSubPr>
                        <m:e>
                          <m:r>
                            <a:rPr lang="en-US" altLang="ko-KR" sz="2000" i="1">
                              <a:solidFill>
                                <a:srgbClr val="FF0000"/>
                              </a:solidFill>
                              <a:latin typeface="Cambria Math" panose="02040503050406030204" pitchFamily="18" charset="0"/>
                            </a:rPr>
                            <m:t>𝜎</m:t>
                          </m:r>
                        </m:e>
                        <m:sub>
                          <m:r>
                            <m:rPr>
                              <m:sty m:val="p"/>
                            </m:rPr>
                            <a:rPr lang="en-US" altLang="ko-KR" sz="2000" b="0" i="0" smtClean="0">
                              <a:solidFill>
                                <a:srgbClr val="FF0000"/>
                              </a:solidFill>
                              <a:latin typeface="Cambria Math" panose="02040503050406030204" pitchFamily="18" charset="0"/>
                            </a:rPr>
                            <m:t>p</m:t>
                          </m:r>
                          <m:r>
                            <a:rPr lang="en-US" altLang="ko-KR" sz="2000" b="0" i="0" smtClean="0">
                              <a:solidFill>
                                <a:srgbClr val="FF0000"/>
                              </a:solidFill>
                              <a:latin typeface="Cambria Math" panose="02040503050406030204" pitchFamily="18" charset="0"/>
                            </a:rPr>
                            <m:t>−</m:t>
                          </m:r>
                          <m:r>
                            <m:rPr>
                              <m:sty m:val="p"/>
                            </m:rPr>
                            <a:rPr lang="en-US" altLang="ko-KR" sz="2000">
                              <a:solidFill>
                                <a:srgbClr val="FF0000"/>
                              </a:solidFill>
                              <a:latin typeface="Cambria Math" panose="02040503050406030204" pitchFamily="18" charset="0"/>
                            </a:rPr>
                            <m:t>Pb</m:t>
                          </m:r>
                        </m:sub>
                      </m:sSub>
                      <m:r>
                        <a:rPr lang="en-US" altLang="ko-KR" sz="2000" b="0" i="1" smtClean="0">
                          <a:solidFill>
                            <a:srgbClr val="FF0000"/>
                          </a:solidFill>
                          <a:latin typeface="Cambria Math" panose="02040503050406030204" pitchFamily="18" charset="0"/>
                        </a:rPr>
                        <m:t>/</m:t>
                      </m:r>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𝜎</m:t>
                          </m:r>
                        </m:e>
                        <m:sub>
                          <m:r>
                            <m:rPr>
                              <m:sty m:val="p"/>
                            </m:rPr>
                            <a:rPr lang="en-US" altLang="ko-KR" sz="2000" b="0" i="0" smtClean="0">
                              <a:solidFill>
                                <a:srgbClr val="FF0000"/>
                              </a:solidFill>
                              <a:latin typeface="Cambria Math" panose="02040503050406030204" pitchFamily="18" charset="0"/>
                            </a:rPr>
                            <m:t>pp</m:t>
                          </m:r>
                        </m:sub>
                      </m:sSub>
                      <m:r>
                        <a:rPr lang="en-US" altLang="ko-KR" sz="2000" i="1">
                          <a:solidFill>
                            <a:srgbClr val="FF0000"/>
                          </a:solidFill>
                          <a:latin typeface="Cambria Math" panose="02040503050406030204" pitchFamily="18" charset="0"/>
                        </a:rPr>
                        <m:t>)×</m:t>
                      </m:r>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𝑁</m:t>
                          </m:r>
                        </m:e>
                        <m:sub>
                          <m:r>
                            <m:rPr>
                              <m:sty m:val="p"/>
                            </m:rPr>
                            <a:rPr lang="en-US" altLang="ko-KR" sz="2000" b="0" i="0" smtClean="0">
                              <a:solidFill>
                                <a:srgbClr val="FF0000"/>
                              </a:solidFill>
                              <a:latin typeface="Cambria Math" panose="02040503050406030204" pitchFamily="18" charset="0"/>
                            </a:rPr>
                            <m:t>coll</m:t>
                          </m:r>
                        </m:sub>
                      </m:sSub>
                      <m:r>
                        <a:rPr lang="en-US" altLang="ko-KR" sz="2000" b="0" i="1" smtClean="0">
                          <a:solidFill>
                            <a:srgbClr val="FF0000"/>
                          </a:solidFill>
                          <a:latin typeface="Cambria Math" panose="02040503050406030204" pitchFamily="18" charset="0"/>
                        </a:rPr>
                        <m:t>(14)</m:t>
                      </m:r>
                    </m:oMath>
                  </m:oMathPara>
                </a14:m>
                <a:endParaRPr lang="en-US" altLang="ko-KR" sz="2000" dirty="0">
                  <a:solidFill>
                    <a:srgbClr val="FF0000"/>
                  </a:solidFill>
                </a:endParaRPr>
              </a:p>
            </p:txBody>
          </p:sp>
        </mc:Choice>
        <mc:Fallback xmlns="">
          <p:sp>
            <p:nvSpPr>
              <p:cNvPr id="13" name="TextBox 12">
                <a:extLst>
                  <a:ext uri="{FF2B5EF4-FFF2-40B4-BE49-F238E27FC236}">
                    <a16:creationId xmlns:a16="http://schemas.microsoft.com/office/drawing/2014/main" id="{CB7E37A3-07BE-C9F5-3DE5-CC84522F597D}"/>
                  </a:ext>
                </a:extLst>
              </p:cNvPr>
              <p:cNvSpPr txBox="1">
                <a:spLocks noRot="1" noChangeAspect="1" noMove="1" noResize="1" noEditPoints="1" noAdjustHandles="1" noChangeArrowheads="1" noChangeShapeType="1" noTextEdit="1"/>
              </p:cNvSpPr>
              <p:nvPr/>
            </p:nvSpPr>
            <p:spPr>
              <a:xfrm>
                <a:off x="149524" y="1637953"/>
                <a:ext cx="9839604" cy="427425"/>
              </a:xfrm>
              <a:prstGeom prst="rect">
                <a:avLst/>
              </a:prstGeom>
              <a:blipFill>
                <a:blip r:embed="rId8"/>
                <a:stretch>
                  <a:fillRect b="-8571"/>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EF36FA3-134F-D88B-BCB9-2CA156114730}"/>
                  </a:ext>
                </a:extLst>
              </p:cNvPr>
              <p:cNvSpPr txBox="1"/>
              <p:nvPr/>
            </p:nvSpPr>
            <p:spPr>
              <a:xfrm>
                <a:off x="149524" y="2093775"/>
                <a:ext cx="4831015" cy="427425"/>
              </a:xfrm>
              <a:prstGeom prst="rect">
                <a:avLst/>
              </a:prstGeom>
              <a:noFill/>
            </p:spPr>
            <p:txBody>
              <a:bodyPr wrap="square">
                <a:spAutoFit/>
              </a:bodyPr>
              <a:lstStyle/>
              <a:p>
                <a:pPr lvl="0" defTabSz="914400" latinLnBrk="1">
                  <a:defRPr/>
                </a:pPr>
                <a14:m>
                  <m:oMathPara xmlns:m="http://schemas.openxmlformats.org/officeDocument/2006/math">
                    <m:oMathParaPr>
                      <m:jc m:val="left"/>
                    </m:oMathParaPr>
                    <m:oMath xmlns:m="http://schemas.openxmlformats.org/officeDocument/2006/math">
                      <m:sSub>
                        <m:sSubPr>
                          <m:ctrlP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t>𝜎</m:t>
                          </m:r>
                        </m:e>
                        <m:sub>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p</m:t>
                          </m:r>
                          <m: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m:t>
                          </m:r>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Pb</m:t>
                          </m:r>
                        </m:sub>
                      </m:sSub>
                      <m:d>
                        <m:dPr>
                          <m:ctrlP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ctrlPr>
                        </m:dPr>
                        <m:e>
                          <m:r>
                            <m:rPr>
                              <m:sty m:val="p"/>
                            </m:rPr>
                            <a:rPr lang="en-US" altLang="ko-KR" sz="2000">
                              <a:latin typeface="Cambria Math" panose="02040503050406030204" pitchFamily="18" charset="0"/>
                            </a:rPr>
                            <m:t>X</m:t>
                          </m:r>
                          <m:r>
                            <a:rPr lang="en-US" altLang="ko-KR" sz="2000">
                              <a:latin typeface="Cambria Math" panose="02040503050406030204" pitchFamily="18" charset="0"/>
                            </a:rPr>
                            <m:t>→</m:t>
                          </m:r>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π</m:t>
                              </m:r>
                            </m:e>
                            <m:sup>
                              <m:r>
                                <a:rPr lang="en-US" altLang="ko-KR" sz="2000">
                                  <a:latin typeface="Cambria Math" panose="02040503050406030204" pitchFamily="18" charset="0"/>
                                </a:rPr>
                                <m:t>+</m:t>
                              </m:r>
                            </m:sup>
                          </m:sSup>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π</m:t>
                              </m:r>
                            </m:e>
                            <m:sup>
                              <m:r>
                                <a:rPr lang="en-US" altLang="ko-KR" sz="2000">
                                  <a:latin typeface="Cambria Math" panose="02040503050406030204" pitchFamily="18" charset="0"/>
                                </a:rPr>
                                <m:t>−</m:t>
                              </m:r>
                            </m:sup>
                          </m:sSup>
                          <m:r>
                            <m:rPr>
                              <m:sty m:val="p"/>
                            </m:rPr>
                            <a:rPr lang="en-US" altLang="ko-KR" sz="2000">
                              <a:latin typeface="Cambria Math" panose="02040503050406030204" pitchFamily="18" charset="0"/>
                            </a:rPr>
                            <m:t>J</m:t>
                          </m:r>
                          <m:r>
                            <a:rPr lang="en-US" altLang="ko-KR" sz="2000">
                              <a:latin typeface="Cambria Math" panose="02040503050406030204" pitchFamily="18" charset="0"/>
                            </a:rPr>
                            <m:t>/</m:t>
                          </m:r>
                          <m:r>
                            <m:rPr>
                              <m:sty m:val="p"/>
                            </m:rPr>
                            <a:rPr lang="en-US" altLang="ko-KR" sz="2000">
                              <a:latin typeface="Cambria Math" panose="02040503050406030204" pitchFamily="18" charset="0"/>
                            </a:rPr>
                            <m:t>ψ</m:t>
                          </m:r>
                        </m:e>
                      </m:d>
                      <m: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t>~</m:t>
                      </m:r>
                      <m: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0.25 </m:t>
                      </m:r>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μb</m:t>
                      </m:r>
                    </m:oMath>
                  </m:oMathPara>
                </a14:m>
                <a:endParaRPr lang="en-US" altLang="ko-KR" sz="2000" dirty="0"/>
              </a:p>
            </p:txBody>
          </p:sp>
        </mc:Choice>
        <mc:Fallback xmlns="">
          <p:sp>
            <p:nvSpPr>
              <p:cNvPr id="14" name="TextBox 13">
                <a:extLst>
                  <a:ext uri="{FF2B5EF4-FFF2-40B4-BE49-F238E27FC236}">
                    <a16:creationId xmlns:a16="http://schemas.microsoft.com/office/drawing/2014/main" id="{1EF36FA3-134F-D88B-BCB9-2CA156114730}"/>
                  </a:ext>
                </a:extLst>
              </p:cNvPr>
              <p:cNvSpPr txBox="1">
                <a:spLocks noRot="1" noChangeAspect="1" noMove="1" noResize="1" noEditPoints="1" noAdjustHandles="1" noChangeArrowheads="1" noChangeShapeType="1" noTextEdit="1"/>
              </p:cNvSpPr>
              <p:nvPr/>
            </p:nvSpPr>
            <p:spPr>
              <a:xfrm>
                <a:off x="149524" y="2093775"/>
                <a:ext cx="4831015" cy="427425"/>
              </a:xfrm>
              <a:prstGeom prst="rect">
                <a:avLst/>
              </a:prstGeom>
              <a:blipFill>
                <a:blip r:embed="rId9"/>
                <a:stretch>
                  <a:fillRect b="-704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A2C78BC-154C-228B-430F-D9B287077446}"/>
                  </a:ext>
                </a:extLst>
              </p:cNvPr>
              <p:cNvSpPr txBox="1"/>
              <p:nvPr/>
            </p:nvSpPr>
            <p:spPr>
              <a:xfrm>
                <a:off x="4563374" y="2077666"/>
                <a:ext cx="4831016" cy="433645"/>
              </a:xfrm>
              <a:prstGeom prst="rect">
                <a:avLst/>
              </a:prstGeom>
              <a:noFill/>
            </p:spPr>
            <p:txBody>
              <a:bodyPr wrap="square">
                <a:spAutoFit/>
              </a:bodyPr>
              <a:lstStyle/>
              <a:p>
                <a:pPr lvl="0" algn="ctr" defTabSz="914400" latinLnBrk="1">
                  <a:defRPr/>
                </a:pPr>
                <a14:m>
                  <m:oMathPara xmlns:m="http://schemas.openxmlformats.org/officeDocument/2006/math">
                    <m:oMathParaPr>
                      <m:jc m:val="left"/>
                    </m:oMathParaPr>
                    <m:oMath xmlns:m="http://schemas.openxmlformats.org/officeDocument/2006/math">
                      <m:sSub>
                        <m:sSubPr>
                          <m:ctrlP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t>𝜎</m:t>
                          </m:r>
                        </m:e>
                        <m:sub>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p</m:t>
                          </m:r>
                          <m: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m:t>
                          </m:r>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Pb</m:t>
                          </m:r>
                        </m:sub>
                      </m:sSub>
                      <m:d>
                        <m:dPr>
                          <m:ctrlP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ctrlPr>
                        </m:dPr>
                        <m:e>
                          <m:r>
                            <m:rPr>
                              <m:sty m:val="p"/>
                            </m:rPr>
                            <a:rPr lang="en-US" altLang="ko-KR" sz="2000">
                              <a:latin typeface="Cambria Math" panose="02040503050406030204" pitchFamily="18" charset="0"/>
                            </a:rPr>
                            <m:t>X</m:t>
                          </m:r>
                          <m:r>
                            <a:rPr lang="en-US" altLang="ko-KR" sz="2000" i="1">
                              <a:latin typeface="Cambria Math" panose="02040503050406030204" pitchFamily="18" charset="0"/>
                            </a:rPr>
                            <m:t> →</m:t>
                          </m:r>
                          <m:r>
                            <m:rPr>
                              <m:sty m:val="p"/>
                            </m:rPr>
                            <a:rPr lang="en-US" altLang="ko-KR" sz="2000">
                              <a:latin typeface="Cambria Math" panose="02040503050406030204" pitchFamily="18" charset="0"/>
                            </a:rPr>
                            <m:t>γ</m:t>
                          </m:r>
                          <m:d>
                            <m:dPr>
                              <m:ctrlPr>
                                <a:rPr lang="en-US" altLang="ko-KR" sz="2000" i="1">
                                  <a:latin typeface="Cambria Math" panose="02040503050406030204" pitchFamily="18" charset="0"/>
                                </a:rPr>
                              </m:ctrlPr>
                            </m:dPr>
                            <m:e>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π</m:t>
                                  </m:r>
                                </m:e>
                                <m:sup>
                                  <m:r>
                                    <a:rPr lang="en-US" altLang="ko-KR" sz="2000">
                                      <a:latin typeface="Cambria Math" panose="02040503050406030204" pitchFamily="18" charset="0"/>
                                    </a:rPr>
                                    <m:t>0</m:t>
                                  </m:r>
                                </m:sup>
                              </m:sSup>
                            </m:e>
                          </m:d>
                          <m:r>
                            <m:rPr>
                              <m:sty m:val="p"/>
                            </m:rPr>
                            <a:rPr lang="en-US" altLang="ko-KR" sz="2000">
                              <a:latin typeface="Cambria Math" panose="02040503050406030204" pitchFamily="18" charset="0"/>
                            </a:rPr>
                            <m:t>KπKπ</m:t>
                          </m:r>
                        </m:e>
                      </m:d>
                      <m: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t>~</m:t>
                      </m:r>
                      <m: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0.05 </m:t>
                      </m:r>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μb</m:t>
                      </m:r>
                    </m:oMath>
                  </m:oMathPara>
                </a14:m>
                <a:endParaRPr lang="en-US" altLang="ko-KR" sz="2000" dirty="0"/>
              </a:p>
            </p:txBody>
          </p:sp>
        </mc:Choice>
        <mc:Fallback xmlns="">
          <p:sp>
            <p:nvSpPr>
              <p:cNvPr id="15" name="TextBox 14">
                <a:extLst>
                  <a:ext uri="{FF2B5EF4-FFF2-40B4-BE49-F238E27FC236}">
                    <a16:creationId xmlns:a16="http://schemas.microsoft.com/office/drawing/2014/main" id="{BA2C78BC-154C-228B-430F-D9B287077446}"/>
                  </a:ext>
                </a:extLst>
              </p:cNvPr>
              <p:cNvSpPr txBox="1">
                <a:spLocks noRot="1" noChangeAspect="1" noMove="1" noResize="1" noEditPoints="1" noAdjustHandles="1" noChangeArrowheads="1" noChangeShapeType="1" noTextEdit="1"/>
              </p:cNvSpPr>
              <p:nvPr/>
            </p:nvSpPr>
            <p:spPr>
              <a:xfrm>
                <a:off x="4563374" y="2077666"/>
                <a:ext cx="4831016" cy="433645"/>
              </a:xfrm>
              <a:prstGeom prst="rect">
                <a:avLst/>
              </a:prstGeom>
              <a:blipFill>
                <a:blip r:embed="rId10"/>
                <a:stretch>
                  <a:fillRect b="-8451"/>
                </a:stretch>
              </a:blipFill>
            </p:spPr>
            <p:txBody>
              <a:bodyPr/>
              <a:lstStyle/>
              <a:p>
                <a:r>
                  <a:rPr lang="ko-KR" altLang="en-US">
                    <a:noFill/>
                  </a:rPr>
                  <a:t> </a:t>
                </a:r>
              </a:p>
            </p:txBody>
          </p:sp>
        </mc:Fallback>
      </mc:AlternateContent>
      <p:sp>
        <p:nvSpPr>
          <p:cNvPr id="16" name="TextBox 15">
            <a:extLst>
              <a:ext uri="{FF2B5EF4-FFF2-40B4-BE49-F238E27FC236}">
                <a16:creationId xmlns:a16="http://schemas.microsoft.com/office/drawing/2014/main" id="{4EEF429F-C2A6-D4A0-6B05-E6311F575934}"/>
              </a:ext>
            </a:extLst>
          </p:cNvPr>
          <p:cNvSpPr txBox="1"/>
          <p:nvPr/>
        </p:nvSpPr>
        <p:spPr>
          <a:xfrm>
            <a:off x="419918" y="5924329"/>
            <a:ext cx="9121241" cy="646331"/>
          </a:xfrm>
          <a:prstGeom prst="rect">
            <a:avLst/>
          </a:prstGeom>
          <a:noFill/>
        </p:spPr>
        <p:txBody>
          <a:bodyPr wrap="square" rtlCol="0">
            <a:spAutoFit/>
          </a:bodyPr>
          <a:lstStyle/>
          <a:p>
            <a:r>
              <a:rPr lang="en-US" altLang="ko-KR" sz="3600" dirty="0"/>
              <a:t>LHC Run 4 (2029--2032) doubled the statistics </a:t>
            </a:r>
            <a:endParaRPr lang="ko-KR" altLang="en-US" sz="3600" dirty="0"/>
          </a:p>
        </p:txBody>
      </p:sp>
    </p:spTree>
    <p:extLst>
      <p:ext uri="{BB962C8B-B14F-4D97-AF65-F5344CB8AC3E}">
        <p14:creationId xmlns:p14="http://schemas.microsoft.com/office/powerpoint/2010/main" val="2472311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2F7320-6021-DFA2-DE4E-FC4DBB7103D9}"/>
              </a:ext>
            </a:extLst>
          </p:cNvPr>
          <p:cNvSpPr>
            <a:spLocks noGrp="1"/>
          </p:cNvSpPr>
          <p:nvPr>
            <p:ph type="title"/>
          </p:nvPr>
        </p:nvSpPr>
        <p:spPr/>
        <p:txBody>
          <a:bodyPr>
            <a:noAutofit/>
          </a:bodyPr>
          <a:lstStyle/>
          <a:p>
            <a:r>
              <a:rPr lang="en-US" altLang="ko-KR" sz="3600" dirty="0"/>
              <a:t>Expected # of </a:t>
            </a:r>
            <a:r>
              <a:rPr lang="en-US" altLang="ko-KR" sz="3600" dirty="0" err="1"/>
              <a:t>Tcc</a:t>
            </a:r>
            <a:r>
              <a:rPr lang="en-US" altLang="ko-KR" sz="3600" dirty="0"/>
              <a:t> in Run 3 in pp and AA </a:t>
            </a:r>
            <a:endParaRPr lang="ko-KR" altLang="en-US" sz="3600" dirty="0"/>
          </a:p>
        </p:txBody>
      </p:sp>
      <p:sp>
        <p:nvSpPr>
          <p:cNvPr id="5" name="날짜 개체 틀 4">
            <a:extLst>
              <a:ext uri="{FF2B5EF4-FFF2-40B4-BE49-F238E27FC236}">
                <a16:creationId xmlns:a16="http://schemas.microsoft.com/office/drawing/2014/main" id="{39534EAA-2E84-171C-8D42-F1FF7E839465}"/>
              </a:ext>
            </a:extLst>
          </p:cNvPr>
          <p:cNvSpPr>
            <a:spLocks noGrp="1"/>
          </p:cNvSpPr>
          <p:nvPr>
            <p:ph type="dt" sz="half" idx="10"/>
          </p:nvPr>
        </p:nvSpPr>
        <p:spPr/>
        <p:txBody>
          <a:bodyPr/>
          <a:lstStyle/>
          <a:p>
            <a:fld id="{CA6F038E-13CD-42DD-AF87-0B1070DB2A02}" type="datetime1">
              <a:rPr lang="ko-KR" altLang="en-US" smtClean="0"/>
              <a:t>2022-10-01</a:t>
            </a:fld>
            <a:endParaRPr lang="ko-KR" altLang="en-US"/>
          </a:p>
        </p:txBody>
      </p:sp>
      <p:sp>
        <p:nvSpPr>
          <p:cNvPr id="6" name="바닥글 개체 틀 5">
            <a:extLst>
              <a:ext uri="{FF2B5EF4-FFF2-40B4-BE49-F238E27FC236}">
                <a16:creationId xmlns:a16="http://schemas.microsoft.com/office/drawing/2014/main" id="{AB546470-3DA2-CA2F-6C2D-7184CE334ED4}"/>
              </a:ext>
            </a:extLst>
          </p:cNvPr>
          <p:cNvSpPr>
            <a:spLocks noGrp="1"/>
          </p:cNvSpPr>
          <p:nvPr>
            <p:ph type="ftr" sz="quarter" idx="11"/>
          </p:nvPr>
        </p:nvSpPr>
        <p:spPr/>
        <p:txBody>
          <a:bodyPr/>
          <a:lstStyle/>
          <a:p>
            <a:r>
              <a:rPr lang="en-US" altLang="ko-KR" dirty="0" err="1"/>
              <a:t>ExHIC</a:t>
            </a:r>
            <a:endParaRPr lang="ko-KR" altLang="en-US" dirty="0"/>
          </a:p>
        </p:txBody>
      </p:sp>
      <p:sp>
        <p:nvSpPr>
          <p:cNvPr id="7" name="슬라이드 번호 개체 틀 6">
            <a:extLst>
              <a:ext uri="{FF2B5EF4-FFF2-40B4-BE49-F238E27FC236}">
                <a16:creationId xmlns:a16="http://schemas.microsoft.com/office/drawing/2014/main" id="{A645D150-FBF2-C59E-1BB2-D2AA081A3C93}"/>
              </a:ext>
            </a:extLst>
          </p:cNvPr>
          <p:cNvSpPr>
            <a:spLocks noGrp="1"/>
          </p:cNvSpPr>
          <p:nvPr>
            <p:ph type="sldNum" sz="quarter" idx="12"/>
          </p:nvPr>
        </p:nvSpPr>
        <p:spPr/>
        <p:txBody>
          <a:bodyPr/>
          <a:lstStyle/>
          <a:p>
            <a:fld id="{D5BDAE98-EBED-4E69-BF7D-4790F83992EE}" type="slidenum">
              <a:rPr lang="ko-KR" altLang="en-US" smtClean="0"/>
              <a:t>27</a:t>
            </a:fld>
            <a:endParaRPr lang="ko-KR" alt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3E25DB-62BB-DA5E-40D3-13FDB4527367}"/>
                  </a:ext>
                </a:extLst>
              </p:cNvPr>
              <p:cNvSpPr txBox="1"/>
              <p:nvPr/>
            </p:nvSpPr>
            <p:spPr>
              <a:xfrm>
                <a:off x="149524" y="733810"/>
                <a:ext cx="6430180" cy="400110"/>
              </a:xfrm>
              <a:prstGeom prst="rect">
                <a:avLst/>
              </a:prstGeom>
              <a:noFill/>
            </p:spPr>
            <p:txBody>
              <a:bodyPr wrap="square">
                <a:spAutoFit/>
              </a:bodyPr>
              <a:lstStyle/>
              <a:p>
                <a:pPr lvl="0" defTabSz="914400" latinLnBrk="1">
                  <a:defRPr/>
                </a:pPr>
                <a14:m>
                  <m:oMathPara xmlns:m="http://schemas.openxmlformats.org/officeDocument/2006/math">
                    <m:oMathParaPr>
                      <m:jc m:val="left"/>
                    </m:oMathParaPr>
                    <m:oMath xmlns:m="http://schemas.openxmlformats.org/officeDocument/2006/math">
                      <m: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t>𝜎</m:t>
                      </m:r>
                      <m:d>
                        <m:dPr>
                          <m:ctrlP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ctrlPr>
                        </m:dPr>
                        <m:e>
                          <m:sSub>
                            <m:sSubPr>
                              <m:ctrlPr>
                                <a:rPr lang="en-US" altLang="ko-KR" sz="2000" i="1">
                                  <a:latin typeface="Cambria Math" panose="02040503050406030204" pitchFamily="18" charset="0"/>
                                </a:rPr>
                              </m:ctrlPr>
                            </m:sSubPr>
                            <m:e>
                              <m:r>
                                <m:rPr>
                                  <m:sty m:val="p"/>
                                </m:rPr>
                                <a:rPr lang="en-US" altLang="ko-KR" sz="2000">
                                  <a:latin typeface="Cambria Math" panose="02040503050406030204" pitchFamily="18" charset="0"/>
                                </a:rPr>
                                <m:t>T</m:t>
                              </m:r>
                            </m:e>
                            <m:sub>
                              <m:r>
                                <m:rPr>
                                  <m:sty m:val="p"/>
                                </m:rPr>
                                <a:rPr lang="en-US" altLang="ko-KR" sz="2000">
                                  <a:latin typeface="Cambria Math" panose="02040503050406030204" pitchFamily="18" charset="0"/>
                                </a:rPr>
                                <m:t>cc</m:t>
                              </m:r>
                            </m:sub>
                          </m:sSub>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D</m:t>
                              </m:r>
                            </m:e>
                            <m:sup>
                              <m:r>
                                <a:rPr lang="en-US" altLang="ko-KR" sz="2000">
                                  <a:latin typeface="Cambria Math" panose="02040503050406030204" pitchFamily="18" charset="0"/>
                                </a:rPr>
                                <m:t>0</m:t>
                              </m:r>
                            </m:sup>
                          </m:sSup>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D</m:t>
                              </m:r>
                            </m:e>
                            <m:sup>
                              <m:r>
                                <a:rPr lang="en-US" altLang="ko-KR" sz="2000">
                                  <a:latin typeface="Cambria Math" panose="02040503050406030204" pitchFamily="18" charset="0"/>
                                </a:rPr>
                                <m:t>∗+</m:t>
                              </m:r>
                            </m:sup>
                          </m:sSup>
                          <m:r>
                            <a:rPr lang="en-US" altLang="ko-KR" sz="2000">
                              <a:latin typeface="Cambria Math" panose="02040503050406030204" pitchFamily="18" charset="0"/>
                            </a:rPr>
                            <m:t>→3</m:t>
                          </m:r>
                          <m:r>
                            <m:rPr>
                              <m:sty m:val="p"/>
                            </m:rPr>
                            <a:rPr lang="en-US" altLang="ko-KR" sz="2000">
                              <a:latin typeface="Cambria Math" panose="02040503050406030204" pitchFamily="18" charset="0"/>
                            </a:rPr>
                            <m:t>π</m:t>
                          </m:r>
                          <m:r>
                            <a:rPr lang="en-US" altLang="ko-KR" sz="2000">
                              <a:latin typeface="Cambria Math" panose="02040503050406030204" pitchFamily="18" charset="0"/>
                            </a:rPr>
                            <m:t>2</m:t>
                          </m:r>
                          <m:r>
                            <m:rPr>
                              <m:sty m:val="p"/>
                            </m:rPr>
                            <a:rPr lang="en-US" altLang="ko-KR" sz="2000">
                              <a:latin typeface="Cambria Math" panose="02040503050406030204" pitchFamily="18" charset="0"/>
                            </a:rPr>
                            <m:t>K</m:t>
                          </m:r>
                        </m:e>
                      </m:d>
                      <m: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t>~</m:t>
                      </m:r>
                      <m:r>
                        <m:rPr>
                          <m:nor/>
                        </m:rPr>
                        <a:rPr lang="en-US" altLang="ko-KR" sz="2000" dirty="0"/>
                        <m:t>13 </m:t>
                      </m:r>
                      <m:r>
                        <m:rPr>
                          <m:nor/>
                        </m:rPr>
                        <a:rPr lang="en-US" altLang="ko-KR" sz="2000" dirty="0"/>
                        <m:t>fb</m:t>
                      </m:r>
                    </m:oMath>
                  </m:oMathPara>
                </a14:m>
                <a:endParaRPr lang="en-US" altLang="ko-KR" sz="2000" dirty="0"/>
              </a:p>
            </p:txBody>
          </p:sp>
        </mc:Choice>
        <mc:Fallback xmlns="">
          <p:sp>
            <p:nvSpPr>
              <p:cNvPr id="8" name="TextBox 7">
                <a:extLst>
                  <a:ext uri="{FF2B5EF4-FFF2-40B4-BE49-F238E27FC236}">
                    <a16:creationId xmlns:a16="http://schemas.microsoft.com/office/drawing/2014/main" id="{873E25DB-62BB-DA5E-40D3-13FDB4527367}"/>
                  </a:ext>
                </a:extLst>
              </p:cNvPr>
              <p:cNvSpPr txBox="1">
                <a:spLocks noRot="1" noChangeAspect="1" noMove="1" noResize="1" noEditPoints="1" noAdjustHandles="1" noChangeArrowheads="1" noChangeShapeType="1" noTextEdit="1"/>
              </p:cNvSpPr>
              <p:nvPr/>
            </p:nvSpPr>
            <p:spPr>
              <a:xfrm>
                <a:off x="149524" y="733810"/>
                <a:ext cx="6430180" cy="400110"/>
              </a:xfrm>
              <a:prstGeom prst="rect">
                <a:avLst/>
              </a:prstGeom>
              <a:blipFill>
                <a:blip r:embed="rId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graphicFrame>
            <p:nvGraphicFramePr>
              <p:cNvPr id="9" name="Table 7">
                <a:extLst>
                  <a:ext uri="{FF2B5EF4-FFF2-40B4-BE49-F238E27FC236}">
                    <a16:creationId xmlns:a16="http://schemas.microsoft.com/office/drawing/2014/main" id="{F2947A13-7305-EEA1-B8A2-2680F7746DC4}"/>
                  </a:ext>
                </a:extLst>
              </p:cNvPr>
              <p:cNvGraphicFramePr>
                <a:graphicFrameLocks noGrp="1"/>
              </p:cNvGraphicFramePr>
              <p:nvPr>
                <p:extLst>
                  <p:ext uri="{D42A27DB-BD31-4B8C-83A1-F6EECF244321}">
                    <p14:modId xmlns:p14="http://schemas.microsoft.com/office/powerpoint/2010/main" val="3602496059"/>
                  </p:ext>
                </p:extLst>
              </p:nvPr>
            </p:nvGraphicFramePr>
            <p:xfrm>
              <a:off x="172527" y="2548197"/>
              <a:ext cx="8696220" cy="3376610"/>
            </p:xfrm>
            <a:graphic>
              <a:graphicData uri="http://schemas.openxmlformats.org/drawingml/2006/table">
                <a:tbl>
                  <a:tblPr firstRow="1" bandRow="1">
                    <a:tableStyleId>{5940675A-B579-460E-94D1-54222C63F5DA}</a:tableStyleId>
                  </a:tblPr>
                  <a:tblGrid>
                    <a:gridCol w="2898740">
                      <a:extLst>
                        <a:ext uri="{9D8B030D-6E8A-4147-A177-3AD203B41FA5}">
                          <a16:colId xmlns:a16="http://schemas.microsoft.com/office/drawing/2014/main" val="1722615096"/>
                        </a:ext>
                      </a:extLst>
                    </a:gridCol>
                    <a:gridCol w="1449370">
                      <a:extLst>
                        <a:ext uri="{9D8B030D-6E8A-4147-A177-3AD203B41FA5}">
                          <a16:colId xmlns:a16="http://schemas.microsoft.com/office/drawing/2014/main" val="40270251"/>
                        </a:ext>
                      </a:extLst>
                    </a:gridCol>
                    <a:gridCol w="1449370">
                      <a:extLst>
                        <a:ext uri="{9D8B030D-6E8A-4147-A177-3AD203B41FA5}">
                          <a16:colId xmlns:a16="http://schemas.microsoft.com/office/drawing/2014/main" val="3018119304"/>
                        </a:ext>
                      </a:extLst>
                    </a:gridCol>
                    <a:gridCol w="1449370">
                      <a:extLst>
                        <a:ext uri="{9D8B030D-6E8A-4147-A177-3AD203B41FA5}">
                          <a16:colId xmlns:a16="http://schemas.microsoft.com/office/drawing/2014/main" val="3947405631"/>
                        </a:ext>
                      </a:extLst>
                    </a:gridCol>
                    <a:gridCol w="1449370">
                      <a:extLst>
                        <a:ext uri="{9D8B030D-6E8A-4147-A177-3AD203B41FA5}">
                          <a16:colId xmlns:a16="http://schemas.microsoft.com/office/drawing/2014/main" val="2413507830"/>
                        </a:ext>
                      </a:extLst>
                    </a:gridCol>
                  </a:tblGrid>
                  <a:tr h="246221">
                    <a:tc rowSpan="2">
                      <a:txBody>
                        <a:bodyPr/>
                        <a:lstStyle/>
                        <a:p>
                          <a:pPr algn="ctr"/>
                          <a:r>
                            <a:rPr lang="en-KR" sz="2400" dirty="0"/>
                            <a:t>Mode</a:t>
                          </a:r>
                        </a:p>
                      </a:txBody>
                      <a:tcPr anchor="ctr">
                        <a:solidFill>
                          <a:schemeClr val="bg1"/>
                        </a:solidFill>
                      </a:tcPr>
                    </a:tc>
                    <a:tc gridSpan="2">
                      <a:txBody>
                        <a:bodyPr/>
                        <a:lstStyle/>
                        <a:p>
                          <a:pPr algn="ctr"/>
                          <a:r>
                            <a:rPr lang="en-KR" sz="2400" dirty="0"/>
                            <a:t>ALICE</a:t>
                          </a: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tc gridSpan="2">
                      <a:txBody>
                        <a:bodyPr/>
                        <a:lstStyle/>
                        <a:p>
                          <a:pPr algn="ctr"/>
                          <a:r>
                            <a:rPr lang="en-KR" sz="2400" dirty="0"/>
                            <a:t>ATLAS, CMS</a:t>
                          </a: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extLst>
                      <a:ext uri="{0D108BD9-81ED-4DB2-BD59-A6C34878D82A}">
                        <a16:rowId xmlns:a16="http://schemas.microsoft.com/office/drawing/2014/main" val="2288628916"/>
                      </a:ext>
                    </a:extLst>
                  </a:tr>
                  <a:tr h="246221">
                    <a:tc vMerge="1">
                      <a:txBody>
                        <a:bodyPr/>
                        <a:lstStyle/>
                        <a:p>
                          <a:pPr latinLnBrk="1"/>
                          <a:endParaRPr lang="ko-KR" altLang="en-US"/>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ko-KR" sz="2400" b="0" i="1" smtClean="0">
                                        <a:latin typeface="Cambria Math" panose="02040503050406030204" pitchFamily="18" charset="0"/>
                                        <a:ea typeface="Cambria Math" panose="02040503050406030204" pitchFamily="18" charset="0"/>
                                      </a:rPr>
                                    </m:ctrlPr>
                                  </m:sSubPr>
                                  <m:e>
                                    <m:r>
                                      <a:rPr lang="en-US" altLang="ko-KR" sz="2400" i="1" smtClean="0">
                                        <a:latin typeface="Cambria Math" panose="02040503050406030204" pitchFamily="18" charset="0"/>
                                        <a:ea typeface="Cambria Math" panose="02040503050406030204" pitchFamily="18" charset="0"/>
                                      </a:rPr>
                                      <m:t>ℒ</m:t>
                                    </m:r>
                                  </m:e>
                                  <m:sub>
                                    <m:r>
                                      <m:rPr>
                                        <m:sty m:val="p"/>
                                      </m:rPr>
                                      <a:rPr lang="en-US" altLang="ko-KR" sz="2400" b="0" i="0" smtClean="0">
                                        <a:latin typeface="Cambria Math" panose="02040503050406030204" pitchFamily="18" charset="0"/>
                                        <a:ea typeface="Cambria Math" panose="02040503050406030204" pitchFamily="18" charset="0"/>
                                      </a:rPr>
                                      <m:t>int</m:t>
                                    </m:r>
                                  </m:sub>
                                </m:sSub>
                              </m:oMath>
                            </m:oMathPara>
                          </a14:m>
                          <a:endParaRPr lang="en-KR" sz="2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2400" dirty="0"/>
                            <a:t># of </a:t>
                          </a:r>
                          <a:r>
                            <a:rPr lang="en-US" sz="2400" dirty="0" err="1"/>
                            <a:t>Tcc</a:t>
                          </a:r>
                          <a:endParaRPr lang="en-US" sz="24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ko-KR" sz="2400" b="0" i="1" smtClean="0">
                                        <a:latin typeface="Cambria Math" panose="02040503050406030204" pitchFamily="18" charset="0"/>
                                        <a:ea typeface="Cambria Math" panose="02040503050406030204" pitchFamily="18" charset="0"/>
                                      </a:rPr>
                                    </m:ctrlPr>
                                  </m:sSubPr>
                                  <m:e>
                                    <m:r>
                                      <a:rPr lang="en-US" altLang="ko-KR" sz="2400" i="1" smtClean="0">
                                        <a:latin typeface="Cambria Math" panose="02040503050406030204" pitchFamily="18" charset="0"/>
                                        <a:ea typeface="Cambria Math" panose="02040503050406030204" pitchFamily="18" charset="0"/>
                                      </a:rPr>
                                      <m:t>ℒ</m:t>
                                    </m:r>
                                  </m:e>
                                  <m:sub>
                                    <m:r>
                                      <m:rPr>
                                        <m:sty m:val="p"/>
                                      </m:rPr>
                                      <a:rPr lang="en-US" altLang="ko-KR" sz="2400" b="0" i="0" smtClean="0">
                                        <a:latin typeface="Cambria Math" panose="02040503050406030204" pitchFamily="18" charset="0"/>
                                        <a:ea typeface="Cambria Math" panose="02040503050406030204" pitchFamily="18" charset="0"/>
                                      </a:rPr>
                                      <m:t>int</m:t>
                                    </m:r>
                                  </m:sub>
                                </m:sSub>
                              </m:oMath>
                            </m:oMathPara>
                          </a14:m>
                          <a:endParaRPr lang="en-KR" altLang="ko-KR" sz="2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400" dirty="0"/>
                            <a:t># of </a:t>
                          </a:r>
                          <a:r>
                            <a:rPr lang="en-US" altLang="ko-KR" sz="2400" dirty="0" err="1"/>
                            <a:t>Tcc</a:t>
                          </a:r>
                          <a:endParaRPr lang="en-US" altLang="ko-KR" sz="24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135507622"/>
                      </a:ext>
                    </a:extLst>
                  </a:tr>
                  <a:tr h="492442">
                    <a:tc>
                      <a:txBody>
                        <a:bodyPr/>
                        <a:lstStyle/>
                        <a:p>
                          <a:pPr algn="ctr"/>
                          <a:r>
                            <a:rPr lang="en-KR" sz="2400" dirty="0"/>
                            <a:t>pp</a:t>
                          </a:r>
                        </a:p>
                      </a:txBody>
                      <a:tcPr anchor="ctr">
                        <a:solidFill>
                          <a:schemeClr val="bg1"/>
                        </a:solidFill>
                      </a:tcPr>
                    </a:tc>
                    <a:tc>
                      <a:txBody>
                        <a:bodyPr/>
                        <a:lstStyle/>
                        <a:p>
                          <a:pPr algn="ctr"/>
                          <a:r>
                            <a:rPr lang="en-KR" sz="2400" dirty="0"/>
                            <a:t>200</a:t>
                          </a:r>
                          <a:r>
                            <a:rPr lang="en-US" sz="2400" dirty="0"/>
                            <a:t> </a:t>
                          </a:r>
                          <a14:m>
                            <m:oMath xmlns:m="http://schemas.openxmlformats.org/officeDocument/2006/math">
                              <m:r>
                                <m:rPr>
                                  <m:sty m:val="p"/>
                                </m:rPr>
                                <a:rPr lang="en-US" sz="2400" b="0" i="0" smtClean="0">
                                  <a:latin typeface="Cambria Math" panose="02040503050406030204" pitchFamily="18" charset="0"/>
                                </a:rPr>
                                <m:t>p</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b</m:t>
                                  </m:r>
                                </m:e>
                                <m:sup>
                                  <m:r>
                                    <a:rPr lang="en-US" sz="2400" b="0" i="0" smtClean="0">
                                      <a:latin typeface="Cambria Math" panose="02040503050406030204" pitchFamily="18" charset="0"/>
                                    </a:rPr>
                                    <m:t>−1</m:t>
                                  </m:r>
                                </m:sup>
                              </m:sSup>
                            </m:oMath>
                          </a14:m>
                          <a:r>
                            <a:rPr lang="en-US" sz="2400" dirty="0"/>
                            <a:t> </a:t>
                          </a:r>
                          <a:endParaRPr lang="en-KR" sz="24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2.6</m:t>
                                </m:r>
                              </m:oMath>
                            </m:oMathPara>
                          </a14:m>
                          <a:endParaRPr lang="en-US" sz="2400" b="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KR" sz="2400" dirty="0"/>
                            <a:t>250</a:t>
                          </a:r>
                          <a:r>
                            <a:rPr lang="en-US" sz="2400" dirty="0"/>
                            <a:t> </a:t>
                          </a:r>
                          <a14:m>
                            <m:oMath xmlns:m="http://schemas.openxmlformats.org/officeDocument/2006/math">
                              <m:r>
                                <m:rPr>
                                  <m:sty m:val="p"/>
                                </m:rPr>
                                <a:rPr lang="en-US" sz="2400" b="0" i="0" smtClean="0">
                                  <a:latin typeface="Cambria Math" panose="02040503050406030204" pitchFamily="18" charset="0"/>
                                </a:rPr>
                                <m:t>f</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2400" b="0" i="1" smtClean="0">
                                    <a:latin typeface="Cambria Math" panose="02040503050406030204" pitchFamily="18" charset="0"/>
                                  </a:rPr>
                                  <m:t>30,000</m:t>
                                </m:r>
                              </m:oMath>
                            </m:oMathPara>
                          </a14:m>
                          <a:endParaRPr lang="en-KR" altLang="ko-KR" sz="24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097144983"/>
                      </a:ext>
                    </a:extLst>
                  </a:tr>
                  <a:tr h="492442">
                    <a:tc>
                      <a:txBody>
                        <a:bodyPr/>
                        <a:lstStyle/>
                        <a:p>
                          <a:pPr algn="ctr"/>
                          <a:r>
                            <a:rPr lang="en-GB" sz="2400" dirty="0"/>
                            <a:t>Pb</a:t>
                          </a:r>
                          <a:r>
                            <a:rPr lang="en-KR" sz="2400" dirty="0"/>
                            <a:t>-Pb</a:t>
                          </a:r>
                        </a:p>
                      </a:txBody>
                      <a:tcPr anchor="ctr">
                        <a:solidFill>
                          <a:schemeClr val="bg1"/>
                        </a:solidFill>
                      </a:tcPr>
                    </a:tc>
                    <a:tc>
                      <a:txBody>
                        <a:bodyPr/>
                        <a:lstStyle/>
                        <a:p>
                          <a:pPr algn="ctr"/>
                          <a:r>
                            <a:rPr lang="en-KR" sz="2400" dirty="0"/>
                            <a:t>7</a:t>
                          </a:r>
                          <a:r>
                            <a:rPr lang="en-US" sz="2400" dirty="0"/>
                            <a:t> </a:t>
                          </a:r>
                          <a14:m>
                            <m:oMath xmlns:m="http://schemas.openxmlformats.org/officeDocument/2006/math">
                              <m:r>
                                <m:rPr>
                                  <m:sty m:val="p"/>
                                </m:rPr>
                                <a:rPr lang="en-US" sz="2400" b="0" i="0" smtClean="0">
                                  <a:latin typeface="Cambria Math" panose="02040503050406030204" pitchFamily="18" charset="0"/>
                                </a:rPr>
                                <m:t>n</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400" dirty="0"/>
                            <a:t>9.8</a:t>
                          </a:r>
                          <a:endParaRPr lang="en-KR" altLang="ko-KR" sz="24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KR" sz="2400" dirty="0"/>
                            <a:t>7</a:t>
                          </a:r>
                          <a:r>
                            <a:rPr lang="en-US" sz="2400" dirty="0"/>
                            <a:t> </a:t>
                          </a:r>
                          <a14:m>
                            <m:oMath xmlns:m="http://schemas.openxmlformats.org/officeDocument/2006/math">
                              <m:r>
                                <m:rPr>
                                  <m:sty m:val="p"/>
                                </m:rPr>
                                <a:rPr lang="en-US" sz="2400" b="0" i="0" smtClean="0">
                                  <a:latin typeface="Cambria Math" panose="02040503050406030204" pitchFamily="18" charset="0"/>
                                </a:rPr>
                                <m:t>n</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2400" b="0" i="1" smtClean="0">
                                    <a:latin typeface="Cambria Math" panose="02040503050406030204" pitchFamily="18" charset="0"/>
                                  </a:rPr>
                                  <m:t>1</m:t>
                                </m:r>
                              </m:oMath>
                            </m:oMathPara>
                          </a14:m>
                          <a:endParaRPr lang="en-KR" altLang="ko-KR" sz="24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898207969"/>
                      </a:ext>
                    </a:extLst>
                  </a:tr>
                  <a:tr h="492442">
                    <a:tc>
                      <a:txBody>
                        <a:bodyPr/>
                        <a:lstStyle/>
                        <a:p>
                          <a:pPr algn="ctr"/>
                          <a:r>
                            <a:rPr lang="en-GB" sz="2400" dirty="0"/>
                            <a:t>p</a:t>
                          </a:r>
                          <a:r>
                            <a:rPr lang="en-KR" sz="2400" dirty="0"/>
                            <a:t>-Pb</a:t>
                          </a:r>
                        </a:p>
                      </a:txBody>
                      <a:tcPr anchor="ctr">
                        <a:solidFill>
                          <a:schemeClr val="bg1"/>
                        </a:solidFill>
                      </a:tcPr>
                    </a:tc>
                    <a:tc>
                      <a:txBody>
                        <a:bodyPr/>
                        <a:lstStyle/>
                        <a:p>
                          <a:pPr algn="ctr"/>
                          <a:r>
                            <a:rPr lang="en-US" sz="2400" dirty="0"/>
                            <a:t>0.25 </a:t>
                          </a:r>
                          <a14:m>
                            <m:oMath xmlns:m="http://schemas.openxmlformats.org/officeDocument/2006/math">
                              <m:r>
                                <m:rPr>
                                  <m:sty m:val="p"/>
                                </m:rPr>
                                <a:rPr lang="en-US" altLang="ko-KR" sz="2400" b="0" i="0" smtClean="0">
                                  <a:latin typeface="Cambria Math" panose="02040503050406030204" pitchFamily="18" charset="0"/>
                                </a:rPr>
                                <m:t>p</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2400" b="0" i="1" smtClean="0">
                                    <a:latin typeface="Cambria Math" panose="02040503050406030204" pitchFamily="18" charset="0"/>
                                  </a:rPr>
                                  <m:t>1.5</m:t>
                                </m:r>
                              </m:oMath>
                            </m:oMathPara>
                          </a14:m>
                          <a:endParaRPr lang="en-US" altLang="ko-KR" sz="2400" b="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KR" sz="2400" dirty="0"/>
                            <a:t>0.5</a:t>
                          </a:r>
                          <a:r>
                            <a:rPr lang="en-US" sz="2400" dirty="0"/>
                            <a:t> </a:t>
                          </a:r>
                          <a14:m>
                            <m:oMath xmlns:m="http://schemas.openxmlformats.org/officeDocument/2006/math">
                              <m:r>
                                <m:rPr>
                                  <m:sty m:val="p"/>
                                </m:rPr>
                                <a:rPr lang="en-US" altLang="ko-KR" sz="2400" b="0" i="0" smtClean="0">
                                  <a:latin typeface="Cambria Math" panose="02040503050406030204" pitchFamily="18" charset="0"/>
                                </a:rPr>
                                <m:t>p</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2400" b="0" i="1" smtClean="0">
                                    <a:latin typeface="Cambria Math" panose="02040503050406030204" pitchFamily="18" charset="0"/>
                                  </a:rPr>
                                  <m:t>0.3</m:t>
                                </m:r>
                              </m:oMath>
                            </m:oMathPara>
                          </a14:m>
                          <a:endParaRPr lang="en-KR" altLang="ko-KR" sz="24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58515203"/>
                      </a:ext>
                    </a:extLst>
                  </a:tr>
                  <a:tr h="492442">
                    <a:tc>
                      <a:txBody>
                        <a:bodyPr/>
                        <a:lstStyle/>
                        <a:p>
                          <a:pPr algn="ctr"/>
                          <a:r>
                            <a:rPr lang="en-KR" sz="2400" dirty="0"/>
                            <a:t>O-O</a:t>
                          </a:r>
                        </a:p>
                      </a:txBody>
                      <a:tcPr anchor="ctr">
                        <a:solidFill>
                          <a:schemeClr val="bg1"/>
                        </a:solidFill>
                      </a:tcPr>
                    </a:tc>
                    <a:tc>
                      <a:txBody>
                        <a:bodyPr/>
                        <a:lstStyle/>
                        <a:p>
                          <a:pPr algn="ctr"/>
                          <a:r>
                            <a:rPr lang="en-KR" sz="2400" dirty="0"/>
                            <a:t>0</a:t>
                          </a:r>
                          <a:r>
                            <a:rPr lang="en-US" sz="2400" dirty="0"/>
                            <a:t>.5 </a:t>
                          </a:r>
                          <a14:m>
                            <m:oMath xmlns:m="http://schemas.openxmlformats.org/officeDocument/2006/math">
                              <m:r>
                                <m:rPr>
                                  <m:sty m:val="p"/>
                                </m:rPr>
                                <a:rPr lang="en-US" sz="2400" b="0" i="0" smtClean="0">
                                  <a:latin typeface="Cambria Math" panose="02040503050406030204" pitchFamily="18" charset="0"/>
                                </a:rPr>
                                <m:t>n</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KR" sz="24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KR" sz="2400" dirty="0"/>
                            <a:t>0.5</a:t>
                          </a:r>
                          <a:r>
                            <a:rPr lang="en-US" sz="2400" dirty="0"/>
                            <a:t> </a:t>
                          </a:r>
                          <a14:m>
                            <m:oMath xmlns:m="http://schemas.openxmlformats.org/officeDocument/2006/math">
                              <m:r>
                                <m:rPr>
                                  <m:sty m:val="p"/>
                                </m:rPr>
                                <a:rPr lang="en-US" sz="2400" b="0" i="0" smtClean="0">
                                  <a:latin typeface="Cambria Math" panose="02040503050406030204" pitchFamily="18" charset="0"/>
                                </a:rPr>
                                <m:t>n</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KR" sz="24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413707276"/>
                      </a:ext>
                    </a:extLst>
                  </a:tr>
                  <a:tr h="492442">
                    <a:tc>
                      <a:txBody>
                        <a:bodyPr/>
                        <a:lstStyle/>
                        <a:p>
                          <a:pPr algn="ctr"/>
                          <a:r>
                            <a:rPr lang="en-GB" sz="2400" dirty="0"/>
                            <a:t>p</a:t>
                          </a:r>
                          <a:r>
                            <a:rPr lang="en-KR" sz="2400" dirty="0"/>
                            <a:t>-O</a:t>
                          </a:r>
                        </a:p>
                      </a:txBody>
                      <a:tcPr anchor="ctr">
                        <a:solidFill>
                          <a:schemeClr val="bg1"/>
                        </a:solidFill>
                      </a:tcPr>
                    </a:tc>
                    <a:tc>
                      <a:txBody>
                        <a:bodyPr/>
                        <a:lstStyle/>
                        <a:p>
                          <a:pPr algn="ctr"/>
                          <a:r>
                            <a:rPr lang="en-GB" sz="2400" dirty="0"/>
                            <a:t>N</a:t>
                          </a:r>
                          <a:r>
                            <a:rPr lang="en-KR" sz="2400" dirty="0"/>
                            <a:t>ot fixed</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KR" sz="24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KR" sz="2400" dirty="0"/>
                            <a:t>2</a:t>
                          </a:r>
                          <a14:m>
                            <m:oMath xmlns:m="http://schemas.openxmlformats.org/officeDocument/2006/math">
                              <m:r>
                                <m:rPr>
                                  <m:sty m:val="p"/>
                                </m:rPr>
                                <a:rPr lang="en-US" sz="2400" b="0" i="0" smtClean="0">
                                  <a:latin typeface="Cambria Math" panose="02040503050406030204" pitchFamily="18" charset="0"/>
                                </a:rPr>
                                <m:t>n</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b</m:t>
                                  </m:r>
                                </m:e>
                                <m:sup>
                                  <m:r>
                                    <a:rPr lang="en-US" altLang="ko-KR" sz="2400" b="0" i="0" smtClean="0">
                                      <a:latin typeface="Cambria Math" panose="02040503050406030204" pitchFamily="18" charset="0"/>
                                    </a:rPr>
                                    <m:t>−1</m:t>
                                  </m:r>
                                </m:sup>
                              </m:sSup>
                            </m:oMath>
                          </a14:m>
                          <a:endParaRPr lang="en-KR" sz="24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KR" sz="24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43032944"/>
                      </a:ext>
                    </a:extLst>
                  </a:tr>
                </a:tbl>
              </a:graphicData>
            </a:graphic>
          </p:graphicFrame>
        </mc:Choice>
        <mc:Fallback xmlns="">
          <p:graphicFrame>
            <p:nvGraphicFramePr>
              <p:cNvPr id="9" name="Table 7">
                <a:extLst>
                  <a:ext uri="{FF2B5EF4-FFF2-40B4-BE49-F238E27FC236}">
                    <a16:creationId xmlns:a16="http://schemas.microsoft.com/office/drawing/2014/main" id="{F2947A13-7305-EEA1-B8A2-2680F7746DC4}"/>
                  </a:ext>
                </a:extLst>
              </p:cNvPr>
              <p:cNvGraphicFramePr>
                <a:graphicFrameLocks noGrp="1"/>
              </p:cNvGraphicFramePr>
              <p:nvPr>
                <p:extLst>
                  <p:ext uri="{D42A27DB-BD31-4B8C-83A1-F6EECF244321}">
                    <p14:modId xmlns:p14="http://schemas.microsoft.com/office/powerpoint/2010/main" val="3602496059"/>
                  </p:ext>
                </p:extLst>
              </p:nvPr>
            </p:nvGraphicFramePr>
            <p:xfrm>
              <a:off x="172527" y="2548197"/>
              <a:ext cx="8696220" cy="3376610"/>
            </p:xfrm>
            <a:graphic>
              <a:graphicData uri="http://schemas.openxmlformats.org/drawingml/2006/table">
                <a:tbl>
                  <a:tblPr firstRow="1" bandRow="1">
                    <a:tableStyleId>{5940675A-B579-460E-94D1-54222C63F5DA}</a:tableStyleId>
                  </a:tblPr>
                  <a:tblGrid>
                    <a:gridCol w="2898740">
                      <a:extLst>
                        <a:ext uri="{9D8B030D-6E8A-4147-A177-3AD203B41FA5}">
                          <a16:colId xmlns:a16="http://schemas.microsoft.com/office/drawing/2014/main" val="1722615096"/>
                        </a:ext>
                      </a:extLst>
                    </a:gridCol>
                    <a:gridCol w="1449370">
                      <a:extLst>
                        <a:ext uri="{9D8B030D-6E8A-4147-A177-3AD203B41FA5}">
                          <a16:colId xmlns:a16="http://schemas.microsoft.com/office/drawing/2014/main" val="40270251"/>
                        </a:ext>
                      </a:extLst>
                    </a:gridCol>
                    <a:gridCol w="1449370">
                      <a:extLst>
                        <a:ext uri="{9D8B030D-6E8A-4147-A177-3AD203B41FA5}">
                          <a16:colId xmlns:a16="http://schemas.microsoft.com/office/drawing/2014/main" val="3018119304"/>
                        </a:ext>
                      </a:extLst>
                    </a:gridCol>
                    <a:gridCol w="1449370">
                      <a:extLst>
                        <a:ext uri="{9D8B030D-6E8A-4147-A177-3AD203B41FA5}">
                          <a16:colId xmlns:a16="http://schemas.microsoft.com/office/drawing/2014/main" val="3947405631"/>
                        </a:ext>
                      </a:extLst>
                    </a:gridCol>
                    <a:gridCol w="1449370">
                      <a:extLst>
                        <a:ext uri="{9D8B030D-6E8A-4147-A177-3AD203B41FA5}">
                          <a16:colId xmlns:a16="http://schemas.microsoft.com/office/drawing/2014/main" val="2413507830"/>
                        </a:ext>
                      </a:extLst>
                    </a:gridCol>
                  </a:tblGrid>
                  <a:tr h="457200">
                    <a:tc rowSpan="2">
                      <a:txBody>
                        <a:bodyPr/>
                        <a:lstStyle/>
                        <a:p>
                          <a:pPr algn="ctr"/>
                          <a:r>
                            <a:rPr lang="en-KR" sz="2400" dirty="0"/>
                            <a:t>Mode</a:t>
                          </a:r>
                        </a:p>
                      </a:txBody>
                      <a:tcPr anchor="ctr">
                        <a:solidFill>
                          <a:schemeClr val="bg1"/>
                        </a:solidFill>
                      </a:tcPr>
                    </a:tc>
                    <a:tc gridSpan="2">
                      <a:txBody>
                        <a:bodyPr/>
                        <a:lstStyle/>
                        <a:p>
                          <a:pPr algn="ctr"/>
                          <a:r>
                            <a:rPr lang="en-KR" sz="2400" dirty="0"/>
                            <a:t>ALICE</a:t>
                          </a: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tc gridSpan="2">
                      <a:txBody>
                        <a:bodyPr/>
                        <a:lstStyle/>
                        <a:p>
                          <a:pPr algn="ctr"/>
                          <a:r>
                            <a:rPr lang="en-KR" sz="2400" dirty="0"/>
                            <a:t>ATLAS, CMS</a:t>
                          </a: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extLst>
                      <a:ext uri="{0D108BD9-81ED-4DB2-BD59-A6C34878D82A}">
                        <a16:rowId xmlns:a16="http://schemas.microsoft.com/office/drawing/2014/main" val="2288628916"/>
                      </a:ext>
                    </a:extLst>
                  </a:tr>
                  <a:tr h="457200">
                    <a:tc vMerge="1">
                      <a:txBody>
                        <a:bodyPr/>
                        <a:lstStyle/>
                        <a:p>
                          <a:pPr latinLnBrk="1"/>
                          <a:endParaRPr lang="ko-KR" altLang="en-US"/>
                        </a:p>
                      </a:txBody>
                      <a:tcPr/>
                    </a:tc>
                    <a:tc>
                      <a:txBody>
                        <a:bodyPr/>
                        <a:lstStyle/>
                        <a:p>
                          <a:endParaRPr lang="ko-K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4"/>
                          <a:stretch>
                            <a:fillRect l="-200420" t="-110667" r="-300420" b="-565333"/>
                          </a:stretch>
                        </a:blipFill>
                      </a:tcPr>
                    </a:tc>
                    <a:tc>
                      <a:txBody>
                        <a:bodyPr/>
                        <a:lstStyle/>
                        <a:p>
                          <a:pPr algn="ctr"/>
                          <a:r>
                            <a:rPr lang="en-US" sz="2400" dirty="0"/>
                            <a:t># of </a:t>
                          </a:r>
                          <a:r>
                            <a:rPr lang="en-US" sz="2400" dirty="0" err="1"/>
                            <a:t>Tcc</a:t>
                          </a:r>
                          <a:endParaRPr lang="en-US" sz="24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4"/>
                          <a:stretch>
                            <a:fillRect l="-400000" t="-110667" r="-100840" b="-565333"/>
                          </a:stretch>
                        </a:blip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400" dirty="0"/>
                            <a:t># of </a:t>
                          </a:r>
                          <a:r>
                            <a:rPr lang="en-US" altLang="ko-KR" sz="2400" dirty="0" err="1"/>
                            <a:t>Tcc</a:t>
                          </a:r>
                          <a:endParaRPr lang="en-US" altLang="ko-KR" sz="24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135507622"/>
                      </a:ext>
                    </a:extLst>
                  </a:tr>
                  <a:tr h="492442">
                    <a:tc>
                      <a:txBody>
                        <a:bodyPr/>
                        <a:lstStyle/>
                        <a:p>
                          <a:pPr algn="ctr"/>
                          <a:r>
                            <a:rPr lang="en-KR" sz="2400" dirty="0"/>
                            <a:t>pp</a:t>
                          </a:r>
                        </a:p>
                      </a:txBody>
                      <a:tcPr anchor="ctr">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4"/>
                          <a:stretch>
                            <a:fillRect l="-200420" t="-195062" r="-300420" b="-423457"/>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4"/>
                          <a:stretch>
                            <a:fillRect l="-301688" t="-195062" r="-201688" b="-423457"/>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4"/>
                          <a:stretch>
                            <a:fillRect l="-400000" t="-195062" r="-100840" b="-423457"/>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4"/>
                          <a:stretch>
                            <a:fillRect l="-500000" t="-195062" r="-840" b="-423457"/>
                          </a:stretch>
                        </a:blipFill>
                      </a:tcPr>
                    </a:tc>
                    <a:extLst>
                      <a:ext uri="{0D108BD9-81ED-4DB2-BD59-A6C34878D82A}">
                        <a16:rowId xmlns:a16="http://schemas.microsoft.com/office/drawing/2014/main" val="2097144983"/>
                      </a:ext>
                    </a:extLst>
                  </a:tr>
                  <a:tr h="492442">
                    <a:tc>
                      <a:txBody>
                        <a:bodyPr/>
                        <a:lstStyle/>
                        <a:p>
                          <a:pPr algn="ctr"/>
                          <a:r>
                            <a:rPr lang="en-GB" sz="2400" dirty="0"/>
                            <a:t>Pb</a:t>
                          </a:r>
                          <a:r>
                            <a:rPr lang="en-KR" sz="2400" dirty="0"/>
                            <a:t>-Pb</a:t>
                          </a:r>
                        </a:p>
                      </a:txBody>
                      <a:tcPr anchor="ctr">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4"/>
                          <a:stretch>
                            <a:fillRect l="-200420" t="-295062" r="-300420" b="-323457"/>
                          </a:stretch>
                        </a:blip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2400" dirty="0"/>
                            <a:t>9.8</a:t>
                          </a:r>
                          <a:endParaRPr lang="en-KR" altLang="ko-KR" sz="24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4"/>
                          <a:stretch>
                            <a:fillRect l="-400000" t="-295062" r="-100840" b="-323457"/>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4"/>
                          <a:stretch>
                            <a:fillRect l="-500000" t="-295062" r="-840" b="-323457"/>
                          </a:stretch>
                        </a:blipFill>
                      </a:tcPr>
                    </a:tc>
                    <a:extLst>
                      <a:ext uri="{0D108BD9-81ED-4DB2-BD59-A6C34878D82A}">
                        <a16:rowId xmlns:a16="http://schemas.microsoft.com/office/drawing/2014/main" val="2898207969"/>
                      </a:ext>
                    </a:extLst>
                  </a:tr>
                  <a:tr h="492442">
                    <a:tc>
                      <a:txBody>
                        <a:bodyPr/>
                        <a:lstStyle/>
                        <a:p>
                          <a:pPr algn="ctr"/>
                          <a:r>
                            <a:rPr lang="en-GB" sz="2400" dirty="0"/>
                            <a:t>p</a:t>
                          </a:r>
                          <a:r>
                            <a:rPr lang="en-KR" sz="2400" dirty="0"/>
                            <a:t>-Pb</a:t>
                          </a:r>
                        </a:p>
                      </a:txBody>
                      <a:tcPr anchor="ctr">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4"/>
                          <a:stretch>
                            <a:fillRect l="-200420" t="-400000" r="-300420" b="-227500"/>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4"/>
                          <a:stretch>
                            <a:fillRect l="-301688" t="-400000" r="-201688" b="-227500"/>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4"/>
                          <a:stretch>
                            <a:fillRect l="-400000" t="-400000" r="-100840" b="-227500"/>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4"/>
                          <a:stretch>
                            <a:fillRect l="-500000" t="-400000" r="-840" b="-227500"/>
                          </a:stretch>
                        </a:blipFill>
                      </a:tcPr>
                    </a:tc>
                    <a:extLst>
                      <a:ext uri="{0D108BD9-81ED-4DB2-BD59-A6C34878D82A}">
                        <a16:rowId xmlns:a16="http://schemas.microsoft.com/office/drawing/2014/main" val="258515203"/>
                      </a:ext>
                    </a:extLst>
                  </a:tr>
                  <a:tr h="492442">
                    <a:tc>
                      <a:txBody>
                        <a:bodyPr/>
                        <a:lstStyle/>
                        <a:p>
                          <a:pPr algn="ctr"/>
                          <a:r>
                            <a:rPr lang="en-KR" sz="2400" dirty="0"/>
                            <a:t>O-O</a:t>
                          </a:r>
                        </a:p>
                      </a:txBody>
                      <a:tcPr anchor="ctr">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4"/>
                          <a:stretch>
                            <a:fillRect l="-200420" t="-493827" r="-300420" b="-124691"/>
                          </a:stretch>
                        </a:blipFill>
                      </a:tcPr>
                    </a:tc>
                    <a:tc>
                      <a:txBody>
                        <a:bodyPr/>
                        <a:lstStyle/>
                        <a:p>
                          <a:pPr algn="ctr"/>
                          <a:endParaRPr lang="en-KR" sz="24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4"/>
                          <a:stretch>
                            <a:fillRect l="-400000" t="-493827" r="-100840" b="-124691"/>
                          </a:stretch>
                        </a:blipFill>
                      </a:tcPr>
                    </a:tc>
                    <a:tc>
                      <a:txBody>
                        <a:bodyPr/>
                        <a:lstStyle/>
                        <a:p>
                          <a:pPr algn="ctr"/>
                          <a:endParaRPr lang="en-KR" sz="24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413707276"/>
                      </a:ext>
                    </a:extLst>
                  </a:tr>
                  <a:tr h="492442">
                    <a:tc>
                      <a:txBody>
                        <a:bodyPr/>
                        <a:lstStyle/>
                        <a:p>
                          <a:pPr algn="ctr"/>
                          <a:r>
                            <a:rPr lang="en-GB" sz="2400" dirty="0"/>
                            <a:t>p</a:t>
                          </a:r>
                          <a:r>
                            <a:rPr lang="en-KR" sz="2400" dirty="0"/>
                            <a:t>-O</a:t>
                          </a:r>
                        </a:p>
                      </a:txBody>
                      <a:tcPr anchor="ctr">
                        <a:solidFill>
                          <a:schemeClr val="bg1"/>
                        </a:solidFill>
                      </a:tcPr>
                    </a:tc>
                    <a:tc>
                      <a:txBody>
                        <a:bodyPr/>
                        <a:lstStyle/>
                        <a:p>
                          <a:pPr algn="ctr"/>
                          <a:r>
                            <a:rPr lang="en-GB" sz="2400" dirty="0"/>
                            <a:t>N</a:t>
                          </a:r>
                          <a:r>
                            <a:rPr lang="en-KR" sz="2400" dirty="0"/>
                            <a:t>ot fixed</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KR" sz="24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4"/>
                          <a:stretch>
                            <a:fillRect l="-400000" t="-593827" r="-100840" b="-24691"/>
                          </a:stretch>
                        </a:blipFill>
                      </a:tcPr>
                    </a:tc>
                    <a:tc>
                      <a:txBody>
                        <a:bodyPr/>
                        <a:lstStyle/>
                        <a:p>
                          <a:pPr algn="ctr"/>
                          <a:endParaRPr lang="en-KR" sz="24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43032944"/>
                      </a:ext>
                    </a:extLst>
                  </a:tr>
                </a:tbl>
              </a:graphicData>
            </a:graphic>
          </p:graphicFrame>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B7E37A3-07BE-C9F5-3DE5-CC84522F597D}"/>
                  </a:ext>
                </a:extLst>
              </p:cNvPr>
              <p:cNvSpPr txBox="1"/>
              <p:nvPr/>
            </p:nvSpPr>
            <p:spPr>
              <a:xfrm>
                <a:off x="149524" y="1637953"/>
                <a:ext cx="9839604" cy="427425"/>
              </a:xfrm>
              <a:prstGeom prst="rect">
                <a:avLst/>
              </a:prstGeom>
              <a:noFill/>
            </p:spPr>
            <p:txBody>
              <a:bodyPr wrap="square">
                <a:spAutoFit/>
              </a:bodyPr>
              <a:lstStyle/>
              <a:p>
                <a:pPr lvl="0" algn="ctr" defTabSz="914400" latinLnBrk="1">
                  <a:defRPr/>
                </a:pPr>
                <a14:m>
                  <m:oMathPara xmlns:m="http://schemas.openxmlformats.org/officeDocument/2006/math">
                    <m:oMathParaPr>
                      <m:jc m:val="left"/>
                    </m:oMathParaPr>
                    <m:oMath xmlns:m="http://schemas.openxmlformats.org/officeDocument/2006/math">
                      <m:sSub>
                        <m:sSubPr>
                          <m:ctrlPr>
                            <a:rPr kumimoji="0" lang="en-US" altLang="ko-KR" sz="2000" b="0" i="1" u="none" strike="noStrike" kern="1200" cap="none" spc="0" normalizeH="0" baseline="0" noProof="0" smtClean="0">
                              <a:ln>
                                <a:noFill/>
                              </a:ln>
                              <a:solidFill>
                                <a:srgbClr val="FF0000"/>
                              </a:solidFill>
                              <a:effectLst/>
                              <a:uLnTx/>
                              <a:uFillTx/>
                              <a:latin typeface="Cambria Math" panose="02040503050406030204" pitchFamily="18" charset="0"/>
                            </a:rPr>
                          </m:ctrlPr>
                        </m:sSubPr>
                        <m:e>
                          <m:r>
                            <a:rPr kumimoji="0" lang="en-US" altLang="ko-KR" sz="2000" b="0" i="1" u="none" strike="noStrike" kern="1200" cap="none" spc="0" normalizeH="0" baseline="0" noProof="0" smtClean="0">
                              <a:ln>
                                <a:noFill/>
                              </a:ln>
                              <a:solidFill>
                                <a:srgbClr val="FF0000"/>
                              </a:solidFill>
                              <a:effectLst/>
                              <a:uLnTx/>
                              <a:uFillTx/>
                              <a:latin typeface="Cambria Math" panose="02040503050406030204" pitchFamily="18" charset="0"/>
                            </a:rPr>
                            <m:t>𝜎</m:t>
                          </m:r>
                        </m:e>
                        <m:sub>
                          <m:r>
                            <m:rPr>
                              <m:sty m:val="p"/>
                            </m:rPr>
                            <a:rPr kumimoji="0" lang="en-US" altLang="ko-KR" sz="2000" b="0" i="0" u="none" strike="noStrike" kern="1200" cap="none" spc="0" normalizeH="0" baseline="0" noProof="0" smtClean="0">
                              <a:ln>
                                <a:noFill/>
                              </a:ln>
                              <a:solidFill>
                                <a:srgbClr val="FF0000"/>
                              </a:solidFill>
                              <a:effectLst/>
                              <a:uLnTx/>
                              <a:uFillTx/>
                              <a:latin typeface="Cambria Math" panose="02040503050406030204" pitchFamily="18" charset="0"/>
                            </a:rPr>
                            <m:t>p</m:t>
                          </m:r>
                          <m:r>
                            <a:rPr kumimoji="0" lang="en-US" altLang="ko-KR" sz="2000" b="0" i="0" u="none" strike="noStrike" kern="1200" cap="none" spc="0" normalizeH="0" baseline="0" noProof="0" smtClean="0">
                              <a:ln>
                                <a:noFill/>
                              </a:ln>
                              <a:solidFill>
                                <a:srgbClr val="FF0000"/>
                              </a:solidFill>
                              <a:effectLst/>
                              <a:uLnTx/>
                              <a:uFillTx/>
                              <a:latin typeface="Cambria Math" panose="02040503050406030204" pitchFamily="18" charset="0"/>
                            </a:rPr>
                            <m:t>−</m:t>
                          </m:r>
                          <m:r>
                            <m:rPr>
                              <m:sty m:val="p"/>
                            </m:rPr>
                            <a:rPr kumimoji="0" lang="en-US" altLang="ko-KR" sz="2000" b="0" i="0" u="none" strike="noStrike" kern="1200" cap="none" spc="0" normalizeH="0" baseline="0" noProof="0" smtClean="0">
                              <a:ln>
                                <a:noFill/>
                              </a:ln>
                              <a:solidFill>
                                <a:srgbClr val="FF0000"/>
                              </a:solidFill>
                              <a:effectLst/>
                              <a:uLnTx/>
                              <a:uFillTx/>
                              <a:latin typeface="Cambria Math" panose="02040503050406030204" pitchFamily="18" charset="0"/>
                            </a:rPr>
                            <m:t>Pb</m:t>
                          </m:r>
                        </m:sub>
                      </m:sSub>
                      <m:d>
                        <m:dPr>
                          <m:ctrlPr>
                            <a:rPr kumimoji="0" lang="en-US" altLang="ko-KR" sz="2000" b="0" i="1" u="none" strike="noStrike" kern="1200" cap="none" spc="0" normalizeH="0" baseline="0" noProof="0" smtClean="0">
                              <a:ln>
                                <a:noFill/>
                              </a:ln>
                              <a:solidFill>
                                <a:srgbClr val="FF0000"/>
                              </a:solidFill>
                              <a:effectLst/>
                              <a:uLnTx/>
                              <a:uFillTx/>
                              <a:latin typeface="Cambria Math" panose="02040503050406030204" pitchFamily="18" charset="0"/>
                            </a:rPr>
                          </m:ctrlPr>
                        </m:dPr>
                        <m:e>
                          <m:r>
                            <a:rPr kumimoji="0" lang="en-US" altLang="ko-KR" sz="2000" b="0" i="1" u="none" strike="noStrike" kern="1200" cap="none" spc="0" normalizeH="0" baseline="0" noProof="0" smtClean="0">
                              <a:ln>
                                <a:noFill/>
                              </a:ln>
                              <a:solidFill>
                                <a:srgbClr val="FF0000"/>
                              </a:solidFill>
                              <a:effectLst/>
                              <a:uLnTx/>
                              <a:uFillTx/>
                              <a:latin typeface="Cambria Math" panose="02040503050406030204" pitchFamily="18" charset="0"/>
                            </a:rPr>
                            <m:t>0−10%</m:t>
                          </m:r>
                        </m:e>
                      </m:d>
                      <m:r>
                        <a:rPr kumimoji="0" lang="en-US" altLang="ko-KR" sz="2000" b="0" i="1" u="none" strike="noStrike" kern="1200" cap="none" spc="0" normalizeH="0" baseline="0" noProof="0" smtClean="0">
                          <a:ln>
                            <a:noFill/>
                          </a:ln>
                          <a:solidFill>
                            <a:srgbClr val="FF0000"/>
                          </a:solidFill>
                          <a:effectLst/>
                          <a:uLnTx/>
                          <a:uFillTx/>
                          <a:latin typeface="Cambria Math" panose="02040503050406030204" pitchFamily="18" charset="0"/>
                        </a:rPr>
                        <m:t>~</m:t>
                      </m:r>
                      <m:sSub>
                        <m:sSubPr>
                          <m:ctrlPr>
                            <a:rPr kumimoji="0" lang="en-US" altLang="ko-KR" sz="2000" b="0" i="1" u="none" strike="noStrike" kern="1200" cap="none" spc="0" normalizeH="0" baseline="0" noProof="0" smtClean="0">
                              <a:ln>
                                <a:noFill/>
                              </a:ln>
                              <a:solidFill>
                                <a:srgbClr val="FF0000"/>
                              </a:solidFill>
                              <a:effectLst/>
                              <a:uLnTx/>
                              <a:uFillTx/>
                              <a:latin typeface="Cambria Math" panose="02040503050406030204" pitchFamily="18" charset="0"/>
                            </a:rPr>
                          </m:ctrlPr>
                        </m:sSubPr>
                        <m:e>
                          <m:r>
                            <m:rPr>
                              <m:sty m:val="p"/>
                            </m:rPr>
                            <a:rPr kumimoji="0" lang="en-US" altLang="ko-KR" sz="2000" b="0" i="0" u="none" strike="noStrike" kern="1200" cap="none" spc="0" normalizeH="0" baseline="0" noProof="0" smtClean="0">
                              <a:ln>
                                <a:noFill/>
                              </a:ln>
                              <a:solidFill>
                                <a:srgbClr val="FF0000"/>
                              </a:solidFill>
                              <a:effectLst/>
                              <a:uLnTx/>
                              <a:uFillTx/>
                              <a:latin typeface="Cambria Math" panose="02040503050406030204" pitchFamily="18" charset="0"/>
                            </a:rPr>
                            <m:t>R</m:t>
                          </m:r>
                        </m:e>
                        <m:sub>
                          <m:r>
                            <m:rPr>
                              <m:sty m:val="p"/>
                            </m:rPr>
                            <a:rPr kumimoji="0" lang="en-US" altLang="ko-KR" sz="2000" b="0" i="0" u="none" strike="noStrike" kern="1200" cap="none" spc="0" normalizeH="0" baseline="0" noProof="0" smtClean="0">
                              <a:ln>
                                <a:noFill/>
                              </a:ln>
                              <a:solidFill>
                                <a:srgbClr val="FF0000"/>
                              </a:solidFill>
                              <a:effectLst/>
                              <a:uLnTx/>
                              <a:uFillTx/>
                              <a:latin typeface="Cambria Math" panose="02040503050406030204" pitchFamily="18" charset="0"/>
                            </a:rPr>
                            <m:t>AA</m:t>
                          </m:r>
                        </m:sub>
                      </m:sSub>
                      <m:r>
                        <a:rPr kumimoji="0" lang="en-US" altLang="ko-KR" sz="2000" b="0" i="1" u="none" strike="noStrike" kern="1200" cap="none" spc="0" normalizeH="0" baseline="0" noProof="0" smtClean="0">
                          <a:ln>
                            <a:noFill/>
                          </a:ln>
                          <a:solidFill>
                            <a:srgbClr val="FF0000"/>
                          </a:solidFill>
                          <a:effectLst/>
                          <a:uLnTx/>
                          <a:uFillTx/>
                          <a:latin typeface="Cambria Math" panose="02040503050406030204" pitchFamily="18" charset="0"/>
                        </a:rPr>
                        <m:t>(1)×0.1×33 (</m:t>
                      </m:r>
                      <m:sSub>
                        <m:sSubPr>
                          <m:ctrlPr>
                            <a:rPr lang="en-US" altLang="ko-KR" sz="2000" i="1">
                              <a:solidFill>
                                <a:srgbClr val="FF0000"/>
                              </a:solidFill>
                              <a:latin typeface="Cambria Math" panose="02040503050406030204" pitchFamily="18" charset="0"/>
                            </a:rPr>
                          </m:ctrlPr>
                        </m:sSubPr>
                        <m:e>
                          <m:r>
                            <a:rPr lang="en-US" altLang="ko-KR" sz="2000" i="1">
                              <a:solidFill>
                                <a:srgbClr val="FF0000"/>
                              </a:solidFill>
                              <a:latin typeface="Cambria Math" panose="02040503050406030204" pitchFamily="18" charset="0"/>
                            </a:rPr>
                            <m:t>𝜎</m:t>
                          </m:r>
                        </m:e>
                        <m:sub>
                          <m:r>
                            <m:rPr>
                              <m:sty m:val="p"/>
                            </m:rPr>
                            <a:rPr lang="en-US" altLang="ko-KR" sz="2000" b="0" i="0" smtClean="0">
                              <a:solidFill>
                                <a:srgbClr val="FF0000"/>
                              </a:solidFill>
                              <a:latin typeface="Cambria Math" panose="02040503050406030204" pitchFamily="18" charset="0"/>
                            </a:rPr>
                            <m:t>p</m:t>
                          </m:r>
                          <m:r>
                            <a:rPr lang="en-US" altLang="ko-KR" sz="2000" b="0" i="0" smtClean="0">
                              <a:solidFill>
                                <a:srgbClr val="FF0000"/>
                              </a:solidFill>
                              <a:latin typeface="Cambria Math" panose="02040503050406030204" pitchFamily="18" charset="0"/>
                            </a:rPr>
                            <m:t>−</m:t>
                          </m:r>
                          <m:r>
                            <m:rPr>
                              <m:sty m:val="p"/>
                            </m:rPr>
                            <a:rPr lang="en-US" altLang="ko-KR" sz="2000">
                              <a:solidFill>
                                <a:srgbClr val="FF0000"/>
                              </a:solidFill>
                              <a:latin typeface="Cambria Math" panose="02040503050406030204" pitchFamily="18" charset="0"/>
                            </a:rPr>
                            <m:t>Pb</m:t>
                          </m:r>
                        </m:sub>
                      </m:sSub>
                      <m:r>
                        <a:rPr lang="en-US" altLang="ko-KR" sz="2000" b="0" i="1" smtClean="0">
                          <a:solidFill>
                            <a:srgbClr val="FF0000"/>
                          </a:solidFill>
                          <a:latin typeface="Cambria Math" panose="02040503050406030204" pitchFamily="18" charset="0"/>
                        </a:rPr>
                        <m:t>/</m:t>
                      </m:r>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𝜎</m:t>
                          </m:r>
                        </m:e>
                        <m:sub>
                          <m:r>
                            <m:rPr>
                              <m:sty m:val="p"/>
                            </m:rPr>
                            <a:rPr lang="en-US" altLang="ko-KR" sz="2000" b="0" i="0" smtClean="0">
                              <a:solidFill>
                                <a:srgbClr val="FF0000"/>
                              </a:solidFill>
                              <a:latin typeface="Cambria Math" panose="02040503050406030204" pitchFamily="18" charset="0"/>
                            </a:rPr>
                            <m:t>pp</m:t>
                          </m:r>
                        </m:sub>
                      </m:sSub>
                      <m:r>
                        <a:rPr lang="en-US" altLang="ko-KR" sz="2000" i="1">
                          <a:solidFill>
                            <a:srgbClr val="FF0000"/>
                          </a:solidFill>
                          <a:latin typeface="Cambria Math" panose="02040503050406030204" pitchFamily="18" charset="0"/>
                        </a:rPr>
                        <m:t>)×</m:t>
                      </m:r>
                      <m:sSub>
                        <m:sSubPr>
                          <m:ctrlPr>
                            <a:rPr lang="en-US" altLang="ko-KR" sz="2000" b="0" i="1" smtClean="0">
                              <a:solidFill>
                                <a:srgbClr val="FF0000"/>
                              </a:solidFill>
                              <a:latin typeface="Cambria Math" panose="02040503050406030204" pitchFamily="18" charset="0"/>
                            </a:rPr>
                          </m:ctrlPr>
                        </m:sSubPr>
                        <m:e>
                          <m:r>
                            <a:rPr lang="en-US" altLang="ko-KR" sz="2000" b="0" i="1" smtClean="0">
                              <a:solidFill>
                                <a:srgbClr val="FF0000"/>
                              </a:solidFill>
                              <a:latin typeface="Cambria Math" panose="02040503050406030204" pitchFamily="18" charset="0"/>
                            </a:rPr>
                            <m:t>𝑁</m:t>
                          </m:r>
                        </m:e>
                        <m:sub>
                          <m:r>
                            <m:rPr>
                              <m:sty m:val="p"/>
                            </m:rPr>
                            <a:rPr lang="en-US" altLang="ko-KR" sz="2000" b="0" i="0" smtClean="0">
                              <a:solidFill>
                                <a:srgbClr val="FF0000"/>
                              </a:solidFill>
                              <a:latin typeface="Cambria Math" panose="02040503050406030204" pitchFamily="18" charset="0"/>
                            </a:rPr>
                            <m:t>coll</m:t>
                          </m:r>
                        </m:sub>
                      </m:sSub>
                      <m:r>
                        <a:rPr lang="en-US" altLang="ko-KR" sz="2000" b="0" i="1" smtClean="0">
                          <a:solidFill>
                            <a:srgbClr val="FF0000"/>
                          </a:solidFill>
                          <a:latin typeface="Cambria Math" panose="02040503050406030204" pitchFamily="18" charset="0"/>
                        </a:rPr>
                        <m:t>(14)</m:t>
                      </m:r>
                    </m:oMath>
                  </m:oMathPara>
                </a14:m>
                <a:endParaRPr lang="en-US" altLang="ko-KR" sz="2000" dirty="0">
                  <a:solidFill>
                    <a:srgbClr val="FF0000"/>
                  </a:solidFill>
                </a:endParaRPr>
              </a:p>
            </p:txBody>
          </p:sp>
        </mc:Choice>
        <mc:Fallback xmlns="">
          <p:sp>
            <p:nvSpPr>
              <p:cNvPr id="13" name="TextBox 12">
                <a:extLst>
                  <a:ext uri="{FF2B5EF4-FFF2-40B4-BE49-F238E27FC236}">
                    <a16:creationId xmlns:a16="http://schemas.microsoft.com/office/drawing/2014/main" id="{CB7E37A3-07BE-C9F5-3DE5-CC84522F597D}"/>
                  </a:ext>
                </a:extLst>
              </p:cNvPr>
              <p:cNvSpPr txBox="1">
                <a:spLocks noRot="1" noChangeAspect="1" noMove="1" noResize="1" noEditPoints="1" noAdjustHandles="1" noChangeArrowheads="1" noChangeShapeType="1" noTextEdit="1"/>
              </p:cNvSpPr>
              <p:nvPr/>
            </p:nvSpPr>
            <p:spPr>
              <a:xfrm>
                <a:off x="149524" y="1637953"/>
                <a:ext cx="9839604" cy="427425"/>
              </a:xfrm>
              <a:prstGeom prst="rect">
                <a:avLst/>
              </a:prstGeom>
              <a:blipFill>
                <a:blip r:embed="rId5"/>
                <a:stretch>
                  <a:fillRect b="-8571"/>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EF36FA3-134F-D88B-BCB9-2CA156114730}"/>
                  </a:ext>
                </a:extLst>
              </p:cNvPr>
              <p:cNvSpPr txBox="1"/>
              <p:nvPr/>
            </p:nvSpPr>
            <p:spPr>
              <a:xfrm>
                <a:off x="149524" y="2093775"/>
                <a:ext cx="4831015" cy="433645"/>
              </a:xfrm>
              <a:prstGeom prst="rect">
                <a:avLst/>
              </a:prstGeom>
              <a:noFill/>
            </p:spPr>
            <p:txBody>
              <a:bodyPr wrap="square">
                <a:spAutoFit/>
              </a:bodyPr>
              <a:lstStyle/>
              <a:p>
                <a:pPr lvl="0" defTabSz="914400" latinLnBrk="1">
                  <a:defRPr/>
                </a:pPr>
                <a14:m>
                  <m:oMathPara xmlns:m="http://schemas.openxmlformats.org/officeDocument/2006/math">
                    <m:oMathParaPr>
                      <m:jc m:val="left"/>
                    </m:oMathParaPr>
                    <m:oMath xmlns:m="http://schemas.openxmlformats.org/officeDocument/2006/math">
                      <m:sSub>
                        <m:sSubPr>
                          <m:ctrlP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ctrlPr>
                        </m:sSubPr>
                        <m:e>
                          <m: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t>𝜎</m:t>
                          </m:r>
                        </m:e>
                        <m:sub>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p</m:t>
                          </m:r>
                          <m: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m:t>
                          </m:r>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Pb</m:t>
                          </m:r>
                        </m:sub>
                      </m:sSub>
                      <m:d>
                        <m:dPr>
                          <m:ctrlP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ctrlPr>
                        </m:dPr>
                        <m:e>
                          <m:sSub>
                            <m:sSubPr>
                              <m:ctrlPr>
                                <a:rPr lang="en-US" altLang="ko-KR" sz="2000" i="1">
                                  <a:latin typeface="Cambria Math" panose="02040503050406030204" pitchFamily="18" charset="0"/>
                                </a:rPr>
                              </m:ctrlPr>
                            </m:sSubPr>
                            <m:e>
                              <m:r>
                                <m:rPr>
                                  <m:sty m:val="p"/>
                                </m:rPr>
                                <a:rPr lang="en-US" altLang="ko-KR" sz="2000">
                                  <a:latin typeface="Cambria Math" panose="02040503050406030204" pitchFamily="18" charset="0"/>
                                </a:rPr>
                                <m:t>T</m:t>
                              </m:r>
                            </m:e>
                            <m:sub>
                              <m:r>
                                <m:rPr>
                                  <m:sty m:val="p"/>
                                </m:rPr>
                                <a:rPr lang="en-US" altLang="ko-KR" sz="2000">
                                  <a:latin typeface="Cambria Math" panose="02040503050406030204" pitchFamily="18" charset="0"/>
                                </a:rPr>
                                <m:t>cc</m:t>
                              </m:r>
                            </m:sub>
                          </m:sSub>
                          <m:r>
                            <a:rPr lang="en-US" altLang="ko-KR" sz="2000" i="1">
                              <a:latin typeface="Cambria Math" panose="02040503050406030204" pitchFamily="18" charset="0"/>
                            </a:rPr>
                            <m:t>→</m:t>
                          </m:r>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D</m:t>
                              </m:r>
                            </m:e>
                            <m:sup>
                              <m:r>
                                <a:rPr lang="en-US" altLang="ko-KR" sz="2000">
                                  <a:latin typeface="Cambria Math" panose="02040503050406030204" pitchFamily="18" charset="0"/>
                                </a:rPr>
                                <m:t>0</m:t>
                              </m:r>
                            </m:sup>
                          </m:sSup>
                          <m:sSup>
                            <m:sSupPr>
                              <m:ctrlPr>
                                <a:rPr lang="en-US" altLang="ko-KR" sz="2000" i="1">
                                  <a:latin typeface="Cambria Math" panose="02040503050406030204" pitchFamily="18" charset="0"/>
                                </a:rPr>
                              </m:ctrlPr>
                            </m:sSupPr>
                            <m:e>
                              <m:r>
                                <m:rPr>
                                  <m:sty m:val="p"/>
                                </m:rPr>
                                <a:rPr lang="en-US" altLang="ko-KR" sz="2000">
                                  <a:latin typeface="Cambria Math" panose="02040503050406030204" pitchFamily="18" charset="0"/>
                                </a:rPr>
                                <m:t>D</m:t>
                              </m:r>
                            </m:e>
                            <m:sup>
                              <m:r>
                                <a:rPr lang="en-US" altLang="ko-KR" sz="2000">
                                  <a:latin typeface="Cambria Math" panose="02040503050406030204" pitchFamily="18" charset="0"/>
                                </a:rPr>
                                <m:t>∗+</m:t>
                              </m:r>
                            </m:sup>
                          </m:sSup>
                          <m:r>
                            <a:rPr lang="en-US" altLang="ko-KR" sz="2000">
                              <a:latin typeface="Cambria Math" panose="02040503050406030204" pitchFamily="18" charset="0"/>
                            </a:rPr>
                            <m:t>→3</m:t>
                          </m:r>
                          <m:r>
                            <m:rPr>
                              <m:sty m:val="p"/>
                            </m:rPr>
                            <a:rPr lang="en-US" altLang="ko-KR" sz="2000">
                              <a:latin typeface="Cambria Math" panose="02040503050406030204" pitchFamily="18" charset="0"/>
                            </a:rPr>
                            <m:t>π</m:t>
                          </m:r>
                          <m:r>
                            <a:rPr lang="en-US" altLang="ko-KR" sz="2000">
                              <a:latin typeface="Cambria Math" panose="02040503050406030204" pitchFamily="18" charset="0"/>
                            </a:rPr>
                            <m:t>2</m:t>
                          </m:r>
                          <m:r>
                            <m:rPr>
                              <m:sty m:val="p"/>
                            </m:rPr>
                            <a:rPr lang="en-US" altLang="ko-KR" sz="2000">
                              <a:latin typeface="Cambria Math" panose="02040503050406030204" pitchFamily="18" charset="0"/>
                            </a:rPr>
                            <m:t>K</m:t>
                          </m:r>
                        </m:e>
                      </m:d>
                      <m:r>
                        <a:rPr kumimoji="0" lang="en-US" altLang="ko-KR" sz="2000" b="0" i="1" u="none" strike="noStrike" kern="1200" cap="none" spc="0" normalizeH="0" baseline="0" noProof="0" smtClean="0">
                          <a:ln>
                            <a:noFill/>
                          </a:ln>
                          <a:solidFill>
                            <a:schemeClr val="tx1"/>
                          </a:solidFill>
                          <a:effectLst/>
                          <a:uLnTx/>
                          <a:uFillTx/>
                          <a:latin typeface="Cambria Math" panose="02040503050406030204" pitchFamily="18" charset="0"/>
                        </a:rPr>
                        <m:t>~</m:t>
                      </m:r>
                      <m: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0.6 </m:t>
                      </m:r>
                      <m:r>
                        <m:rPr>
                          <m:sty m:val="p"/>
                        </m:rPr>
                        <a:rPr kumimoji="0" lang="en-US" altLang="ko-KR" sz="2000" b="0" i="0" u="none" strike="noStrike" kern="1200" cap="none" spc="0" normalizeH="0" baseline="0" noProof="0" smtClean="0">
                          <a:ln>
                            <a:noFill/>
                          </a:ln>
                          <a:solidFill>
                            <a:schemeClr val="tx1"/>
                          </a:solidFill>
                          <a:effectLst/>
                          <a:uLnTx/>
                          <a:uFillTx/>
                          <a:latin typeface="Cambria Math" panose="02040503050406030204" pitchFamily="18" charset="0"/>
                        </a:rPr>
                        <m:t>pb</m:t>
                      </m:r>
                    </m:oMath>
                  </m:oMathPara>
                </a14:m>
                <a:endParaRPr lang="en-US" altLang="ko-KR" sz="2000" dirty="0"/>
              </a:p>
            </p:txBody>
          </p:sp>
        </mc:Choice>
        <mc:Fallback xmlns="">
          <p:sp>
            <p:nvSpPr>
              <p:cNvPr id="14" name="TextBox 13">
                <a:extLst>
                  <a:ext uri="{FF2B5EF4-FFF2-40B4-BE49-F238E27FC236}">
                    <a16:creationId xmlns:a16="http://schemas.microsoft.com/office/drawing/2014/main" id="{1EF36FA3-134F-D88B-BCB9-2CA156114730}"/>
                  </a:ext>
                </a:extLst>
              </p:cNvPr>
              <p:cNvSpPr txBox="1">
                <a:spLocks noRot="1" noChangeAspect="1" noMove="1" noResize="1" noEditPoints="1" noAdjustHandles="1" noChangeArrowheads="1" noChangeShapeType="1" noTextEdit="1"/>
              </p:cNvSpPr>
              <p:nvPr/>
            </p:nvSpPr>
            <p:spPr>
              <a:xfrm>
                <a:off x="149524" y="2093775"/>
                <a:ext cx="4831015" cy="433645"/>
              </a:xfrm>
              <a:prstGeom prst="rect">
                <a:avLst/>
              </a:prstGeom>
              <a:blipFill>
                <a:blip r:embed="rId6"/>
                <a:stretch>
                  <a:fillRect b="-6944"/>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3B3A517-AFD3-8ED2-EEA9-6B6F71845D1C}"/>
                  </a:ext>
                </a:extLst>
              </p:cNvPr>
              <p:cNvSpPr txBox="1"/>
              <p:nvPr/>
            </p:nvSpPr>
            <p:spPr>
              <a:xfrm>
                <a:off x="-4972" y="1181392"/>
                <a:ext cx="4999382" cy="400110"/>
              </a:xfrm>
              <a:prstGeom prst="rect">
                <a:avLst/>
              </a:prstGeom>
              <a:noFill/>
            </p:spPr>
            <p:txBody>
              <a:bodyPr wrap="square">
                <a:spAutoFit/>
              </a:bodyPr>
              <a:lstStyle/>
              <a:p>
                <a:pPr algn="ctr" latinLnBrk="1"/>
                <a14:m>
                  <m:oMath xmlns:m="http://schemas.openxmlformats.org/officeDocument/2006/math">
                    <m:r>
                      <a:rPr lang="en-US" altLang="ko-KR" sz="2000" b="0" i="1" smtClean="0">
                        <a:latin typeface="Cambria Math" panose="02040503050406030204" pitchFamily="18" charset="0"/>
                      </a:rPr>
                      <m:t>𝜎</m:t>
                    </m:r>
                    <m:r>
                      <a:rPr lang="en-US" altLang="ko-KR" sz="2000" b="0" i="1" smtClean="0">
                        <a:latin typeface="Cambria Math" panose="02040503050406030204" pitchFamily="18" charset="0"/>
                      </a:rPr>
                      <m:t>(</m:t>
                    </m:r>
                    <m:sSub>
                      <m:sSubPr>
                        <m:ctrlPr>
                          <a:rPr lang="en-US" altLang="ko-KR" sz="2000" i="1" smtClean="0">
                            <a:latin typeface="Cambria Math" panose="02040503050406030204" pitchFamily="18" charset="0"/>
                          </a:rPr>
                        </m:ctrlPr>
                      </m:sSubPr>
                      <m:e>
                        <m:r>
                          <m:rPr>
                            <m:sty m:val="p"/>
                          </m:rPr>
                          <a:rPr lang="en-US" altLang="ko-KR" sz="2000" b="0" i="0" smtClean="0">
                            <a:latin typeface="Cambria Math" panose="02040503050406030204" pitchFamily="18" charset="0"/>
                          </a:rPr>
                          <m:t>T</m:t>
                        </m:r>
                      </m:e>
                      <m:sub>
                        <m:r>
                          <m:rPr>
                            <m:sty m:val="p"/>
                          </m:rPr>
                          <a:rPr lang="en-US" altLang="ko-KR" sz="2000" b="0" i="0" smtClean="0">
                            <a:latin typeface="Cambria Math" panose="02040503050406030204" pitchFamily="18" charset="0"/>
                          </a:rPr>
                          <m:t>cc</m:t>
                        </m:r>
                      </m:sub>
                    </m:sSub>
                    <m:r>
                      <a:rPr lang="en-US" altLang="ko-KR" sz="2000" b="0" i="1" smtClean="0">
                        <a:latin typeface="Cambria Math" panose="02040503050406030204" pitchFamily="18" charset="0"/>
                      </a:rPr>
                      <m:t>→</m:t>
                    </m:r>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D</m:t>
                        </m:r>
                      </m:e>
                      <m:sup>
                        <m:r>
                          <a:rPr lang="en-US" altLang="ko-KR" sz="2000" b="0" i="0" smtClean="0">
                            <a:latin typeface="Cambria Math" panose="02040503050406030204" pitchFamily="18" charset="0"/>
                          </a:rPr>
                          <m:t>0</m:t>
                        </m:r>
                      </m:sup>
                    </m:sSup>
                    <m:sSup>
                      <m:sSupPr>
                        <m:ctrlPr>
                          <a:rPr lang="en-US" altLang="ko-KR" sz="2000" b="0" i="1" smtClean="0">
                            <a:latin typeface="Cambria Math" panose="02040503050406030204" pitchFamily="18" charset="0"/>
                          </a:rPr>
                        </m:ctrlPr>
                      </m:sSupPr>
                      <m:e>
                        <m:r>
                          <m:rPr>
                            <m:sty m:val="p"/>
                          </m:rPr>
                          <a:rPr lang="en-US" altLang="ko-KR" sz="2000" b="0" i="0" smtClean="0">
                            <a:latin typeface="Cambria Math" panose="02040503050406030204" pitchFamily="18" charset="0"/>
                          </a:rPr>
                          <m:t>D</m:t>
                        </m:r>
                      </m:e>
                      <m:sup>
                        <m:r>
                          <a:rPr lang="en-US" altLang="ko-KR" sz="2000" b="0" i="0" smtClean="0">
                            <a:latin typeface="Cambria Math" panose="02040503050406030204" pitchFamily="18" charset="0"/>
                          </a:rPr>
                          <m:t>∗+</m:t>
                        </m:r>
                      </m:sup>
                    </m:sSup>
                    <m:r>
                      <a:rPr lang="en-US" altLang="ko-KR" sz="2000" b="0" i="0" smtClean="0">
                        <a:latin typeface="Cambria Math" panose="02040503050406030204" pitchFamily="18" charset="0"/>
                      </a:rPr>
                      <m:t>→3</m:t>
                    </m:r>
                    <m:r>
                      <m:rPr>
                        <m:sty m:val="p"/>
                      </m:rPr>
                      <a:rPr lang="en-US" altLang="ko-KR" sz="2000" b="0" i="0" smtClean="0">
                        <a:latin typeface="Cambria Math" panose="02040503050406030204" pitchFamily="18" charset="0"/>
                      </a:rPr>
                      <m:t>π</m:t>
                    </m:r>
                    <m:r>
                      <a:rPr lang="en-US" altLang="ko-KR" sz="2000" b="0" i="0" smtClean="0">
                        <a:latin typeface="Cambria Math" panose="02040503050406030204" pitchFamily="18" charset="0"/>
                      </a:rPr>
                      <m:t>2</m:t>
                    </m:r>
                    <m:r>
                      <m:rPr>
                        <m:sty m:val="p"/>
                      </m:rPr>
                      <a:rPr lang="en-US" altLang="ko-KR" sz="2000" b="0" i="0" smtClean="0">
                        <a:latin typeface="Cambria Math" panose="02040503050406030204" pitchFamily="18" charset="0"/>
                      </a:rPr>
                      <m:t>K</m:t>
                    </m:r>
                    <m:r>
                      <a:rPr lang="en-US" altLang="ko-KR" sz="2000" b="0" i="0" smtClean="0">
                        <a:latin typeface="Cambria Math" panose="02040503050406030204" pitchFamily="18" charset="0"/>
                      </a:rPr>
                      <m:t>)</m:t>
                    </m:r>
                  </m:oMath>
                </a14:m>
                <a:r>
                  <a:rPr lang="ko-KR" altLang="en-US" sz="2000" dirty="0"/>
                  <a:t> </a:t>
                </a:r>
                <a:r>
                  <a:rPr lang="en-US" altLang="ko-KR" sz="2000" i="0" dirty="0"/>
                  <a:t>~ 0.14 </a:t>
                </a:r>
                <a:r>
                  <a:rPr lang="en-US" altLang="ko-KR" sz="2000" dirty="0" err="1"/>
                  <a:t>n</a:t>
                </a:r>
                <a:r>
                  <a:rPr lang="en-US" altLang="ko-KR" sz="2000" i="0" dirty="0" err="1"/>
                  <a:t>b</a:t>
                </a:r>
                <a:r>
                  <a:rPr lang="en-US" altLang="ko-KR" sz="2000" i="0" dirty="0"/>
                  <a:t> (</a:t>
                </a:r>
                <a14:m>
                  <m:oMath xmlns:m="http://schemas.openxmlformats.org/officeDocument/2006/math">
                    <m:sSub>
                      <m:sSubPr>
                        <m:ctrlPr>
                          <a:rPr lang="en-US" altLang="ko-KR" sz="2000" i="1">
                            <a:latin typeface="Cambria Math" panose="02040503050406030204" pitchFamily="18" charset="0"/>
                          </a:rPr>
                        </m:ctrlPr>
                      </m:sSubPr>
                      <m:e>
                        <m:r>
                          <m:rPr>
                            <m:sty m:val="p"/>
                          </m:rPr>
                          <a:rPr lang="en-US" altLang="ko-KR" sz="2000">
                            <a:latin typeface="Cambria Math" panose="02040503050406030204" pitchFamily="18" charset="0"/>
                          </a:rPr>
                          <m:t>R</m:t>
                        </m:r>
                      </m:e>
                      <m:sub>
                        <m:r>
                          <m:rPr>
                            <m:sty m:val="p"/>
                          </m:rPr>
                          <a:rPr lang="en-US" altLang="ko-KR" sz="2000">
                            <a:latin typeface="Cambria Math" panose="02040503050406030204" pitchFamily="18" charset="0"/>
                          </a:rPr>
                          <m:t>AA</m:t>
                        </m:r>
                      </m:sub>
                    </m:sSub>
                  </m:oMath>
                </a14:m>
                <a:r>
                  <a:rPr lang="en-US" altLang="ko-KR" sz="2000" i="0" dirty="0"/>
                  <a:t>=1)</a:t>
                </a:r>
              </a:p>
            </p:txBody>
          </p:sp>
        </mc:Choice>
        <mc:Fallback xmlns="">
          <p:sp>
            <p:nvSpPr>
              <p:cNvPr id="16" name="TextBox 15">
                <a:extLst>
                  <a:ext uri="{FF2B5EF4-FFF2-40B4-BE49-F238E27FC236}">
                    <a16:creationId xmlns:a16="http://schemas.microsoft.com/office/drawing/2014/main" id="{C3B3A517-AFD3-8ED2-EEA9-6B6F71845D1C}"/>
                  </a:ext>
                </a:extLst>
              </p:cNvPr>
              <p:cNvSpPr txBox="1">
                <a:spLocks noRot="1" noChangeAspect="1" noMove="1" noResize="1" noEditPoints="1" noAdjustHandles="1" noChangeArrowheads="1" noChangeShapeType="1" noTextEdit="1"/>
              </p:cNvSpPr>
              <p:nvPr/>
            </p:nvSpPr>
            <p:spPr>
              <a:xfrm>
                <a:off x="-4972" y="1181392"/>
                <a:ext cx="4999382" cy="400110"/>
              </a:xfrm>
              <a:prstGeom prst="rect">
                <a:avLst/>
              </a:prstGeom>
              <a:blipFill>
                <a:blip r:embed="rId7"/>
                <a:stretch>
                  <a:fillRect t="-9231" b="-27692"/>
                </a:stretch>
              </a:blipFill>
            </p:spPr>
            <p:txBody>
              <a:bodyPr/>
              <a:lstStyle/>
              <a:p>
                <a:r>
                  <a:rPr lang="ko-KR" altLang="en-US">
                    <a:noFill/>
                  </a:rPr>
                  <a:t> </a:t>
                </a:r>
              </a:p>
            </p:txBody>
          </p:sp>
        </mc:Fallback>
      </mc:AlternateContent>
      <p:sp>
        <p:nvSpPr>
          <p:cNvPr id="17" name="TextBox 16">
            <a:extLst>
              <a:ext uri="{FF2B5EF4-FFF2-40B4-BE49-F238E27FC236}">
                <a16:creationId xmlns:a16="http://schemas.microsoft.com/office/drawing/2014/main" id="{3B929D15-9ADC-840C-B660-8461F95E542C}"/>
              </a:ext>
            </a:extLst>
          </p:cNvPr>
          <p:cNvSpPr txBox="1"/>
          <p:nvPr/>
        </p:nvSpPr>
        <p:spPr>
          <a:xfrm>
            <a:off x="419918" y="5924329"/>
            <a:ext cx="9121241" cy="646331"/>
          </a:xfrm>
          <a:prstGeom prst="rect">
            <a:avLst/>
          </a:prstGeom>
          <a:noFill/>
        </p:spPr>
        <p:txBody>
          <a:bodyPr wrap="square" rtlCol="0">
            <a:spAutoFit/>
          </a:bodyPr>
          <a:lstStyle/>
          <a:p>
            <a:r>
              <a:rPr lang="en-US" altLang="ko-KR" sz="3600" dirty="0"/>
              <a:t>LHC Run 4 (2029--2032) doubled the statistics </a:t>
            </a:r>
            <a:endParaRPr lang="ko-KR" altLang="en-US" sz="3600" dirty="0"/>
          </a:p>
        </p:txBody>
      </p:sp>
    </p:spTree>
    <p:extLst>
      <p:ext uri="{BB962C8B-B14F-4D97-AF65-F5344CB8AC3E}">
        <p14:creationId xmlns:p14="http://schemas.microsoft.com/office/powerpoint/2010/main" val="3042927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2F7320-6021-DFA2-DE4E-FC4DBB7103D9}"/>
              </a:ext>
            </a:extLst>
          </p:cNvPr>
          <p:cNvSpPr>
            <a:spLocks noGrp="1"/>
          </p:cNvSpPr>
          <p:nvPr>
            <p:ph type="title"/>
          </p:nvPr>
        </p:nvSpPr>
        <p:spPr/>
        <p:txBody>
          <a:bodyPr>
            <a:normAutofit fontScale="90000"/>
          </a:bodyPr>
          <a:lstStyle/>
          <a:p>
            <a:r>
              <a:rPr lang="en-US" altLang="ko-KR" dirty="0"/>
              <a:t>Data collection plan (2035--, Run5)</a:t>
            </a:r>
            <a:endParaRPr lang="ko-KR" altLang="en-US" dirty="0"/>
          </a:p>
        </p:txBody>
      </p:sp>
      <p:sp>
        <p:nvSpPr>
          <p:cNvPr id="5" name="날짜 개체 틀 4">
            <a:extLst>
              <a:ext uri="{FF2B5EF4-FFF2-40B4-BE49-F238E27FC236}">
                <a16:creationId xmlns:a16="http://schemas.microsoft.com/office/drawing/2014/main" id="{39534EAA-2E84-171C-8D42-F1FF7E839465}"/>
              </a:ext>
            </a:extLst>
          </p:cNvPr>
          <p:cNvSpPr>
            <a:spLocks noGrp="1"/>
          </p:cNvSpPr>
          <p:nvPr>
            <p:ph type="dt" sz="half" idx="10"/>
          </p:nvPr>
        </p:nvSpPr>
        <p:spPr/>
        <p:txBody>
          <a:bodyPr/>
          <a:lstStyle/>
          <a:p>
            <a:fld id="{A34D4F7E-FAC1-4811-B6C0-1D6B45F96181}" type="datetime1">
              <a:rPr lang="ko-KR" altLang="en-US" smtClean="0"/>
              <a:t>2022-10-01</a:t>
            </a:fld>
            <a:endParaRPr lang="ko-KR" altLang="en-US" dirty="0"/>
          </a:p>
        </p:txBody>
      </p:sp>
      <p:sp>
        <p:nvSpPr>
          <p:cNvPr id="6" name="바닥글 개체 틀 5">
            <a:extLst>
              <a:ext uri="{FF2B5EF4-FFF2-40B4-BE49-F238E27FC236}">
                <a16:creationId xmlns:a16="http://schemas.microsoft.com/office/drawing/2014/main" id="{AB546470-3DA2-CA2F-6C2D-7184CE334ED4}"/>
              </a:ext>
            </a:extLst>
          </p:cNvPr>
          <p:cNvSpPr>
            <a:spLocks noGrp="1"/>
          </p:cNvSpPr>
          <p:nvPr>
            <p:ph type="ftr" sz="quarter" idx="11"/>
          </p:nvPr>
        </p:nvSpPr>
        <p:spPr/>
        <p:txBody>
          <a:bodyPr/>
          <a:lstStyle/>
          <a:p>
            <a:r>
              <a:rPr lang="en-US" altLang="ko-KR" dirty="0" err="1"/>
              <a:t>ExHIC</a:t>
            </a:r>
            <a:endParaRPr lang="ko-KR" altLang="en-US" dirty="0"/>
          </a:p>
        </p:txBody>
      </p:sp>
      <p:sp>
        <p:nvSpPr>
          <p:cNvPr id="7" name="슬라이드 번호 개체 틀 6">
            <a:extLst>
              <a:ext uri="{FF2B5EF4-FFF2-40B4-BE49-F238E27FC236}">
                <a16:creationId xmlns:a16="http://schemas.microsoft.com/office/drawing/2014/main" id="{A645D150-FBF2-C59E-1BB2-D2AA081A3C93}"/>
              </a:ext>
            </a:extLst>
          </p:cNvPr>
          <p:cNvSpPr>
            <a:spLocks noGrp="1"/>
          </p:cNvSpPr>
          <p:nvPr>
            <p:ph type="sldNum" sz="quarter" idx="12"/>
          </p:nvPr>
        </p:nvSpPr>
        <p:spPr/>
        <p:txBody>
          <a:bodyPr/>
          <a:lstStyle/>
          <a:p>
            <a:fld id="{D5BDAE98-EBED-4E69-BF7D-4790F83992EE}" type="slidenum">
              <a:rPr lang="ko-KR" altLang="en-US" smtClean="0"/>
              <a:t>28</a:t>
            </a:fld>
            <a:endParaRPr lang="ko-KR" altLang="en-US"/>
          </a:p>
        </p:txBody>
      </p:sp>
      <p:graphicFrame>
        <p:nvGraphicFramePr>
          <p:cNvPr id="38" name="다이어그램 37">
            <a:extLst>
              <a:ext uri="{FF2B5EF4-FFF2-40B4-BE49-F238E27FC236}">
                <a16:creationId xmlns:a16="http://schemas.microsoft.com/office/drawing/2014/main" id="{7A6B4D79-B3B1-75CB-1CBD-E24E91F3CAF4}"/>
              </a:ext>
            </a:extLst>
          </p:cNvPr>
          <p:cNvGraphicFramePr/>
          <p:nvPr>
            <p:extLst>
              <p:ext uri="{D42A27DB-BD31-4B8C-83A1-F6EECF244321}">
                <p14:modId xmlns:p14="http://schemas.microsoft.com/office/powerpoint/2010/main" val="4060413414"/>
              </p:ext>
            </p:extLst>
          </p:nvPr>
        </p:nvGraphicFramePr>
        <p:xfrm>
          <a:off x="92112" y="730434"/>
          <a:ext cx="9051888" cy="1616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그림 7">
            <a:extLst>
              <a:ext uri="{FF2B5EF4-FFF2-40B4-BE49-F238E27FC236}">
                <a16:creationId xmlns:a16="http://schemas.microsoft.com/office/drawing/2014/main" id="{14487D48-D194-6302-1210-EAA8FFF4A69B}"/>
              </a:ext>
            </a:extLst>
          </p:cNvPr>
          <p:cNvPicPr>
            <a:picLocks noChangeAspect="1"/>
          </p:cNvPicPr>
          <p:nvPr/>
        </p:nvPicPr>
        <p:blipFill rotWithShape="1">
          <a:blip r:embed="rId7"/>
          <a:srcRect r="83309"/>
          <a:stretch/>
        </p:blipFill>
        <p:spPr>
          <a:xfrm>
            <a:off x="4481209" y="2798248"/>
            <a:ext cx="1323082" cy="1477850"/>
          </a:xfrm>
          <a:prstGeom prst="rect">
            <a:avLst/>
          </a:prstGeom>
        </p:spPr>
      </p:pic>
      <p:sp>
        <p:nvSpPr>
          <p:cNvPr id="10" name="TextBox 9">
            <a:extLst>
              <a:ext uri="{FF2B5EF4-FFF2-40B4-BE49-F238E27FC236}">
                <a16:creationId xmlns:a16="http://schemas.microsoft.com/office/drawing/2014/main" id="{76E26939-213D-6443-992E-91800713D1B0}"/>
              </a:ext>
            </a:extLst>
          </p:cNvPr>
          <p:cNvSpPr txBox="1"/>
          <p:nvPr/>
        </p:nvSpPr>
        <p:spPr>
          <a:xfrm>
            <a:off x="5474302" y="6096942"/>
            <a:ext cx="2512979" cy="369332"/>
          </a:xfrm>
          <a:prstGeom prst="rect">
            <a:avLst/>
          </a:prstGeom>
          <a:noFill/>
        </p:spPr>
        <p:txBody>
          <a:bodyPr wrap="square">
            <a:spAutoFit/>
          </a:bodyPr>
          <a:lstStyle/>
          <a:p>
            <a:pPr algn="r"/>
            <a:r>
              <a:rPr lang="en-US" altLang="ko-KR" b="0" i="0" dirty="0">
                <a:solidFill>
                  <a:srgbClr val="000000"/>
                </a:solidFill>
                <a:effectLst/>
                <a:latin typeface="PT Sans" panose="020B0503020203020204" pitchFamily="34" charset="0"/>
              </a:rPr>
              <a:t>CERN-LHCC-2022-009</a:t>
            </a:r>
            <a:endParaRPr lang="ko-KR" altLang="en-US" dirty="0"/>
          </a:p>
        </p:txBody>
      </p:sp>
      <p:pic>
        <p:nvPicPr>
          <p:cNvPr id="12" name="그림 11">
            <a:extLst>
              <a:ext uri="{FF2B5EF4-FFF2-40B4-BE49-F238E27FC236}">
                <a16:creationId xmlns:a16="http://schemas.microsoft.com/office/drawing/2014/main" id="{3719E301-0E24-42DD-9827-D56FBCF4F51D}"/>
              </a:ext>
            </a:extLst>
          </p:cNvPr>
          <p:cNvPicPr>
            <a:picLocks noChangeAspect="1"/>
          </p:cNvPicPr>
          <p:nvPr/>
        </p:nvPicPr>
        <p:blipFill>
          <a:blip r:embed="rId8"/>
          <a:stretch>
            <a:fillRect/>
          </a:stretch>
        </p:blipFill>
        <p:spPr>
          <a:xfrm>
            <a:off x="149524" y="2410931"/>
            <a:ext cx="4331685" cy="4028742"/>
          </a:xfrm>
          <a:prstGeom prst="rect">
            <a:avLst/>
          </a:prstGeom>
        </p:spPr>
      </p:pic>
      <p:pic>
        <p:nvPicPr>
          <p:cNvPr id="13" name="그림 12">
            <a:extLst>
              <a:ext uri="{FF2B5EF4-FFF2-40B4-BE49-F238E27FC236}">
                <a16:creationId xmlns:a16="http://schemas.microsoft.com/office/drawing/2014/main" id="{C8692FFA-0272-0FEA-2965-2C02334DAE1E}"/>
              </a:ext>
            </a:extLst>
          </p:cNvPr>
          <p:cNvPicPr>
            <a:picLocks noChangeAspect="1"/>
          </p:cNvPicPr>
          <p:nvPr/>
        </p:nvPicPr>
        <p:blipFill rotWithShape="1">
          <a:blip r:embed="rId7"/>
          <a:srcRect l="61184"/>
          <a:stretch/>
        </p:blipFill>
        <p:spPr>
          <a:xfrm>
            <a:off x="5940682" y="4329299"/>
            <a:ext cx="3076797" cy="1477850"/>
          </a:xfrm>
          <a:prstGeom prst="rect">
            <a:avLst/>
          </a:prstGeom>
        </p:spPr>
      </p:pic>
      <p:pic>
        <p:nvPicPr>
          <p:cNvPr id="15" name="그림 14">
            <a:extLst>
              <a:ext uri="{FF2B5EF4-FFF2-40B4-BE49-F238E27FC236}">
                <a16:creationId xmlns:a16="http://schemas.microsoft.com/office/drawing/2014/main" id="{AC801E53-DE38-BB2B-0FBC-21D096F36979}"/>
              </a:ext>
            </a:extLst>
          </p:cNvPr>
          <p:cNvPicPr>
            <a:picLocks noChangeAspect="1"/>
          </p:cNvPicPr>
          <p:nvPr/>
        </p:nvPicPr>
        <p:blipFill rotWithShape="1">
          <a:blip r:embed="rId7"/>
          <a:srcRect l="19835" r="39831"/>
          <a:stretch/>
        </p:blipFill>
        <p:spPr>
          <a:xfrm>
            <a:off x="5749169" y="2798248"/>
            <a:ext cx="3197157" cy="1477850"/>
          </a:xfrm>
          <a:prstGeom prst="rect">
            <a:avLst/>
          </a:prstGeom>
        </p:spPr>
      </p:pic>
      <p:pic>
        <p:nvPicPr>
          <p:cNvPr id="16" name="그림 15">
            <a:extLst>
              <a:ext uri="{FF2B5EF4-FFF2-40B4-BE49-F238E27FC236}">
                <a16:creationId xmlns:a16="http://schemas.microsoft.com/office/drawing/2014/main" id="{4C0C9E87-2BA9-C1A3-6C6D-E7C31299A9F3}"/>
              </a:ext>
            </a:extLst>
          </p:cNvPr>
          <p:cNvPicPr>
            <a:picLocks noChangeAspect="1"/>
          </p:cNvPicPr>
          <p:nvPr/>
        </p:nvPicPr>
        <p:blipFill rotWithShape="1">
          <a:blip r:embed="rId7"/>
          <a:srcRect r="83309"/>
          <a:stretch/>
        </p:blipFill>
        <p:spPr>
          <a:xfrm>
            <a:off x="4610913" y="4329299"/>
            <a:ext cx="1323082" cy="1477850"/>
          </a:xfrm>
          <a:prstGeom prst="rect">
            <a:avLst/>
          </a:prstGeom>
        </p:spPr>
      </p:pic>
    </p:spTree>
    <p:extLst>
      <p:ext uri="{BB962C8B-B14F-4D97-AF65-F5344CB8AC3E}">
        <p14:creationId xmlns:p14="http://schemas.microsoft.com/office/powerpoint/2010/main" val="439897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2F7320-6021-DFA2-DE4E-FC4DBB7103D9}"/>
              </a:ext>
            </a:extLst>
          </p:cNvPr>
          <p:cNvSpPr>
            <a:spLocks noGrp="1"/>
          </p:cNvSpPr>
          <p:nvPr>
            <p:ph type="title"/>
          </p:nvPr>
        </p:nvSpPr>
        <p:spPr/>
        <p:txBody>
          <a:bodyPr>
            <a:normAutofit fontScale="90000"/>
          </a:bodyPr>
          <a:lstStyle/>
          <a:p>
            <a:r>
              <a:rPr lang="en-US" altLang="ko-KR" dirty="0"/>
              <a:t>Summary</a:t>
            </a:r>
            <a:endParaRPr lang="ko-KR" altLang="en-US" dirty="0"/>
          </a:p>
        </p:txBody>
      </p:sp>
      <p:sp>
        <p:nvSpPr>
          <p:cNvPr id="5" name="날짜 개체 틀 4">
            <a:extLst>
              <a:ext uri="{FF2B5EF4-FFF2-40B4-BE49-F238E27FC236}">
                <a16:creationId xmlns:a16="http://schemas.microsoft.com/office/drawing/2014/main" id="{39534EAA-2E84-171C-8D42-F1FF7E839465}"/>
              </a:ext>
            </a:extLst>
          </p:cNvPr>
          <p:cNvSpPr>
            <a:spLocks noGrp="1"/>
          </p:cNvSpPr>
          <p:nvPr>
            <p:ph type="dt" sz="half" idx="10"/>
          </p:nvPr>
        </p:nvSpPr>
        <p:spPr/>
        <p:txBody>
          <a:bodyPr/>
          <a:lstStyle/>
          <a:p>
            <a:fld id="{6CCFFD5D-E322-43B4-9CEF-3D44D94D7DDB}" type="datetime1">
              <a:rPr lang="ko-KR" altLang="en-US" smtClean="0"/>
              <a:t>2022-10-01</a:t>
            </a:fld>
            <a:endParaRPr lang="ko-KR" altLang="en-US" dirty="0"/>
          </a:p>
        </p:txBody>
      </p:sp>
      <p:sp>
        <p:nvSpPr>
          <p:cNvPr id="6" name="바닥글 개체 틀 5">
            <a:extLst>
              <a:ext uri="{FF2B5EF4-FFF2-40B4-BE49-F238E27FC236}">
                <a16:creationId xmlns:a16="http://schemas.microsoft.com/office/drawing/2014/main" id="{AB546470-3DA2-CA2F-6C2D-7184CE334ED4}"/>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A645D150-FBF2-C59E-1BB2-D2AA081A3C93}"/>
              </a:ext>
            </a:extLst>
          </p:cNvPr>
          <p:cNvSpPr>
            <a:spLocks noGrp="1"/>
          </p:cNvSpPr>
          <p:nvPr>
            <p:ph type="sldNum" sz="quarter" idx="12"/>
          </p:nvPr>
        </p:nvSpPr>
        <p:spPr/>
        <p:txBody>
          <a:bodyPr/>
          <a:lstStyle/>
          <a:p>
            <a:fld id="{D5BDAE98-EBED-4E69-BF7D-4790F83992EE}" type="slidenum">
              <a:rPr lang="ko-KR" altLang="en-US" smtClean="0"/>
              <a:t>29</a:t>
            </a:fld>
            <a:endParaRPr lang="ko-KR" altLang="en-US"/>
          </a:p>
        </p:txBody>
      </p:sp>
      <mc:AlternateContent xmlns:mc="http://schemas.openxmlformats.org/markup-compatibility/2006" xmlns:a14="http://schemas.microsoft.com/office/drawing/2010/main">
        <mc:Choice Requires="a14">
          <p:graphicFrame>
            <p:nvGraphicFramePr>
              <p:cNvPr id="3" name="Table 7">
                <a:extLst>
                  <a:ext uri="{FF2B5EF4-FFF2-40B4-BE49-F238E27FC236}">
                    <a16:creationId xmlns:a16="http://schemas.microsoft.com/office/drawing/2014/main" id="{19458F0E-C9C2-DEAF-B5CE-9A232DB9A4CF}"/>
                  </a:ext>
                </a:extLst>
              </p:cNvPr>
              <p:cNvGraphicFramePr>
                <a:graphicFrameLocks noGrp="1"/>
              </p:cNvGraphicFramePr>
              <p:nvPr>
                <p:extLst>
                  <p:ext uri="{D42A27DB-BD31-4B8C-83A1-F6EECF244321}">
                    <p14:modId xmlns:p14="http://schemas.microsoft.com/office/powerpoint/2010/main" val="3167348993"/>
                  </p:ext>
                </p:extLst>
              </p:nvPr>
            </p:nvGraphicFramePr>
            <p:xfrm>
              <a:off x="149524" y="753905"/>
              <a:ext cx="4295710" cy="2527766"/>
            </p:xfrm>
            <a:graphic>
              <a:graphicData uri="http://schemas.openxmlformats.org/drawingml/2006/table">
                <a:tbl>
                  <a:tblPr firstRow="1" bandRow="1">
                    <a:tableStyleId>{5940675A-B579-460E-94D1-54222C63F5DA}</a:tableStyleId>
                  </a:tblPr>
                  <a:tblGrid>
                    <a:gridCol w="578868">
                      <a:extLst>
                        <a:ext uri="{9D8B030D-6E8A-4147-A177-3AD203B41FA5}">
                          <a16:colId xmlns:a16="http://schemas.microsoft.com/office/drawing/2014/main" val="1722615096"/>
                        </a:ext>
                      </a:extLst>
                    </a:gridCol>
                    <a:gridCol w="592772">
                      <a:extLst>
                        <a:ext uri="{9D8B030D-6E8A-4147-A177-3AD203B41FA5}">
                          <a16:colId xmlns:a16="http://schemas.microsoft.com/office/drawing/2014/main" val="40270251"/>
                        </a:ext>
                      </a:extLst>
                    </a:gridCol>
                    <a:gridCol w="1035867">
                      <a:extLst>
                        <a:ext uri="{9D8B030D-6E8A-4147-A177-3AD203B41FA5}">
                          <a16:colId xmlns:a16="http://schemas.microsoft.com/office/drawing/2014/main" val="3018119304"/>
                        </a:ext>
                      </a:extLst>
                    </a:gridCol>
                    <a:gridCol w="786763">
                      <a:extLst>
                        <a:ext uri="{9D8B030D-6E8A-4147-A177-3AD203B41FA5}">
                          <a16:colId xmlns:a16="http://schemas.microsoft.com/office/drawing/2014/main" val="3947405631"/>
                        </a:ext>
                      </a:extLst>
                    </a:gridCol>
                    <a:gridCol w="1301440">
                      <a:extLst>
                        <a:ext uri="{9D8B030D-6E8A-4147-A177-3AD203B41FA5}">
                          <a16:colId xmlns:a16="http://schemas.microsoft.com/office/drawing/2014/main" val="2413507830"/>
                        </a:ext>
                      </a:extLst>
                    </a:gridCol>
                  </a:tblGrid>
                  <a:tr h="151363">
                    <a:tc rowSpan="2">
                      <a:txBody>
                        <a:bodyPr/>
                        <a:lstStyle/>
                        <a:p>
                          <a:pPr algn="ctr"/>
                          <a:r>
                            <a:rPr lang="en-KR" sz="1000" dirty="0"/>
                            <a:t>Mode</a:t>
                          </a:r>
                        </a:p>
                      </a:txBody>
                      <a:tcPr anchor="ctr">
                        <a:solidFill>
                          <a:schemeClr val="bg1"/>
                        </a:solidFill>
                      </a:tcPr>
                    </a:tc>
                    <a:tc gridSpan="2">
                      <a:txBody>
                        <a:bodyPr/>
                        <a:lstStyle/>
                        <a:p>
                          <a:pPr algn="ctr"/>
                          <a:r>
                            <a:rPr lang="en-KR" sz="1000" dirty="0"/>
                            <a:t>ALICE</a:t>
                          </a: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tc gridSpan="2">
                      <a:txBody>
                        <a:bodyPr/>
                        <a:lstStyle/>
                        <a:p>
                          <a:pPr algn="ctr"/>
                          <a:r>
                            <a:rPr lang="en-KR" sz="1000" dirty="0"/>
                            <a:t>ATLAS, CMS</a:t>
                          </a: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extLst>
                      <a:ext uri="{0D108BD9-81ED-4DB2-BD59-A6C34878D82A}">
                        <a16:rowId xmlns:a16="http://schemas.microsoft.com/office/drawing/2014/main" val="2288628916"/>
                      </a:ext>
                    </a:extLst>
                  </a:tr>
                  <a:tr h="337273">
                    <a:tc vMerge="1">
                      <a:txBody>
                        <a:bodyPr/>
                        <a:lstStyle/>
                        <a:p>
                          <a:pPr latinLnBrk="1"/>
                          <a:endParaRPr lang="ko-KR" altLang="en-US"/>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ko-KR" sz="1000" b="0" i="1" smtClean="0">
                                        <a:latin typeface="Cambria Math" panose="02040503050406030204" pitchFamily="18" charset="0"/>
                                        <a:ea typeface="Cambria Math" panose="02040503050406030204" pitchFamily="18" charset="0"/>
                                      </a:rPr>
                                    </m:ctrlPr>
                                  </m:sSubPr>
                                  <m:e>
                                    <m:r>
                                      <a:rPr lang="en-US" altLang="ko-KR" sz="1000" i="1" smtClean="0">
                                        <a:latin typeface="Cambria Math" panose="02040503050406030204" pitchFamily="18" charset="0"/>
                                        <a:ea typeface="Cambria Math" panose="02040503050406030204" pitchFamily="18" charset="0"/>
                                      </a:rPr>
                                      <m:t>ℒ</m:t>
                                    </m:r>
                                  </m:e>
                                  <m:sub>
                                    <m:r>
                                      <m:rPr>
                                        <m:sty m:val="p"/>
                                      </m:rPr>
                                      <a:rPr lang="en-US" altLang="ko-KR" sz="1000" b="0" i="0" smtClean="0">
                                        <a:latin typeface="Cambria Math" panose="02040503050406030204" pitchFamily="18" charset="0"/>
                                        <a:ea typeface="Cambria Math" panose="02040503050406030204" pitchFamily="18" charset="0"/>
                                      </a:rPr>
                                      <m:t>int</m:t>
                                    </m:r>
                                  </m:sub>
                                </m:sSub>
                              </m:oMath>
                            </m:oMathPara>
                          </a14:m>
                          <a:endParaRPr lang="en-KR" sz="10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000" dirty="0"/>
                            <a:t># of X</a:t>
                          </a:r>
                        </a:p>
                        <a:p>
                          <a:pPr algn="ctr"/>
                          <a:r>
                            <a:rPr lang="en-US" sz="1000" dirty="0"/>
                            <a:t>X-&gt;</a:t>
                          </a:r>
                          <a14:m>
                            <m:oMath xmlns:m="http://schemas.openxmlformats.org/officeDocument/2006/math">
                              <m:r>
                                <m:rPr>
                                  <m:sty m:val="p"/>
                                </m:rPr>
                                <a:rPr lang="en-US" altLang="ko-KR" sz="1000" smtClean="0">
                                  <a:latin typeface="Cambria Math" panose="02040503050406030204" pitchFamily="18" charset="0"/>
                                </a:rPr>
                                <m:t>γ</m:t>
                              </m:r>
                              <m:d>
                                <m:dPr>
                                  <m:ctrlPr>
                                    <a:rPr lang="en-US" altLang="ko-KR" sz="1000" i="1">
                                      <a:latin typeface="Cambria Math" panose="02040503050406030204" pitchFamily="18" charset="0"/>
                                    </a:rPr>
                                  </m:ctrlPr>
                                </m:dPr>
                                <m:e>
                                  <m:sSup>
                                    <m:sSupPr>
                                      <m:ctrlPr>
                                        <a:rPr lang="en-US" altLang="ko-KR" sz="1000" i="1">
                                          <a:latin typeface="Cambria Math" panose="02040503050406030204" pitchFamily="18" charset="0"/>
                                        </a:rPr>
                                      </m:ctrlPr>
                                    </m:sSupPr>
                                    <m:e>
                                      <m:r>
                                        <m:rPr>
                                          <m:sty m:val="p"/>
                                        </m:rPr>
                                        <a:rPr lang="en-US" altLang="ko-KR" sz="1000">
                                          <a:latin typeface="Cambria Math" panose="02040503050406030204" pitchFamily="18" charset="0"/>
                                        </a:rPr>
                                        <m:t>π</m:t>
                                      </m:r>
                                    </m:e>
                                    <m:sup>
                                      <m:r>
                                        <a:rPr lang="en-US" altLang="ko-KR" sz="1000">
                                          <a:latin typeface="Cambria Math" panose="02040503050406030204" pitchFamily="18" charset="0"/>
                                        </a:rPr>
                                        <m:t>0</m:t>
                                      </m:r>
                                    </m:sup>
                                  </m:sSup>
                                </m:e>
                              </m:d>
                              <m:r>
                                <m:rPr>
                                  <m:sty m:val="p"/>
                                </m:rPr>
                                <a:rPr lang="en-US" altLang="ko-KR" sz="1000">
                                  <a:latin typeface="Cambria Math" panose="02040503050406030204" pitchFamily="18" charset="0"/>
                                </a:rPr>
                                <m:t>KπKπ</m:t>
                              </m:r>
                            </m:oMath>
                          </a14:m>
                          <a:endParaRPr lang="en-KR" sz="1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ko-KR" sz="1000" b="0" i="1" smtClean="0">
                                        <a:latin typeface="Cambria Math" panose="02040503050406030204" pitchFamily="18" charset="0"/>
                                        <a:ea typeface="Cambria Math" panose="02040503050406030204" pitchFamily="18" charset="0"/>
                                      </a:rPr>
                                    </m:ctrlPr>
                                  </m:sSubPr>
                                  <m:e>
                                    <m:r>
                                      <a:rPr lang="en-US" altLang="ko-KR" sz="1000" i="1" smtClean="0">
                                        <a:latin typeface="Cambria Math" panose="02040503050406030204" pitchFamily="18" charset="0"/>
                                        <a:ea typeface="Cambria Math" panose="02040503050406030204" pitchFamily="18" charset="0"/>
                                      </a:rPr>
                                      <m:t>ℒ</m:t>
                                    </m:r>
                                  </m:e>
                                  <m:sub>
                                    <m:r>
                                      <m:rPr>
                                        <m:sty m:val="p"/>
                                      </m:rPr>
                                      <a:rPr lang="en-US" altLang="ko-KR" sz="1000" b="0" i="0" smtClean="0">
                                        <a:latin typeface="Cambria Math" panose="02040503050406030204" pitchFamily="18" charset="0"/>
                                        <a:ea typeface="Cambria Math" panose="02040503050406030204" pitchFamily="18" charset="0"/>
                                      </a:rPr>
                                      <m:t>int</m:t>
                                    </m:r>
                                  </m:sub>
                                </m:sSub>
                              </m:oMath>
                            </m:oMathPara>
                          </a14:m>
                          <a:endParaRPr lang="en-KR" altLang="ko-KR" sz="10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dirty="0"/>
                            <a:t># of X</a:t>
                          </a:r>
                        </a:p>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altLang="ko-KR" sz="1000" b="0" i="0" u="none" strike="noStrike" kern="1200" cap="none" spc="0" normalizeH="0" baseline="0" noProof="0" smtClean="0">
                                    <a:ln>
                                      <a:noFill/>
                                    </a:ln>
                                    <a:solidFill>
                                      <a:schemeClr val="tx1"/>
                                    </a:solidFill>
                                    <a:effectLst/>
                                    <a:uLnTx/>
                                    <a:uFillTx/>
                                    <a:latin typeface="Cambria Math" panose="02040503050406030204" pitchFamily="18" charset="0"/>
                                  </a:rPr>
                                  <m:t>X</m:t>
                                </m:r>
                                <m:r>
                                  <a:rPr lang="en-US" altLang="ko-KR" sz="1000">
                                    <a:latin typeface="Cambria Math" panose="02040503050406030204" pitchFamily="18" charset="0"/>
                                  </a:rPr>
                                  <m:t>→</m:t>
                                </m:r>
                                <m:sSup>
                                  <m:sSupPr>
                                    <m:ctrlPr>
                                      <a:rPr lang="en-US" altLang="ko-KR" sz="1000" i="1">
                                        <a:latin typeface="Cambria Math" panose="02040503050406030204" pitchFamily="18" charset="0"/>
                                      </a:rPr>
                                    </m:ctrlPr>
                                  </m:sSupPr>
                                  <m:e>
                                    <m:r>
                                      <m:rPr>
                                        <m:sty m:val="p"/>
                                      </m:rPr>
                                      <a:rPr lang="en-US" altLang="ko-KR" sz="1000">
                                        <a:latin typeface="Cambria Math" panose="02040503050406030204" pitchFamily="18" charset="0"/>
                                      </a:rPr>
                                      <m:t>π</m:t>
                                    </m:r>
                                  </m:e>
                                  <m:sup>
                                    <m:r>
                                      <a:rPr lang="en-US" altLang="ko-KR" sz="1000">
                                        <a:latin typeface="Cambria Math" panose="02040503050406030204" pitchFamily="18" charset="0"/>
                                      </a:rPr>
                                      <m:t>+</m:t>
                                    </m:r>
                                  </m:sup>
                                </m:sSup>
                                <m:sSup>
                                  <m:sSupPr>
                                    <m:ctrlPr>
                                      <a:rPr lang="en-US" altLang="ko-KR" sz="1000" i="1">
                                        <a:latin typeface="Cambria Math" panose="02040503050406030204" pitchFamily="18" charset="0"/>
                                      </a:rPr>
                                    </m:ctrlPr>
                                  </m:sSupPr>
                                  <m:e>
                                    <m:r>
                                      <m:rPr>
                                        <m:sty m:val="p"/>
                                      </m:rPr>
                                      <a:rPr lang="en-US" altLang="ko-KR" sz="1000">
                                        <a:latin typeface="Cambria Math" panose="02040503050406030204" pitchFamily="18" charset="0"/>
                                      </a:rPr>
                                      <m:t>π</m:t>
                                    </m:r>
                                  </m:e>
                                  <m:sup>
                                    <m:r>
                                      <a:rPr lang="en-US" altLang="ko-KR" sz="1000">
                                        <a:latin typeface="Cambria Math" panose="02040503050406030204" pitchFamily="18" charset="0"/>
                                      </a:rPr>
                                      <m:t>−</m:t>
                                    </m:r>
                                  </m:sup>
                                </m:sSup>
                                <m:r>
                                  <m:rPr>
                                    <m:sty m:val="p"/>
                                  </m:rPr>
                                  <a:rPr lang="en-US" altLang="ko-KR" sz="1000">
                                    <a:latin typeface="Cambria Math" panose="02040503050406030204" pitchFamily="18" charset="0"/>
                                  </a:rPr>
                                  <m:t>J</m:t>
                                </m:r>
                                <m:r>
                                  <a:rPr lang="en-US" altLang="ko-KR" sz="1000">
                                    <a:latin typeface="Cambria Math" panose="02040503050406030204" pitchFamily="18" charset="0"/>
                                  </a:rPr>
                                  <m:t>/</m:t>
                                </m:r>
                                <m:r>
                                  <m:rPr>
                                    <m:sty m:val="p"/>
                                  </m:rPr>
                                  <a:rPr lang="en-US" altLang="ko-KR" sz="1000">
                                    <a:latin typeface="Cambria Math" panose="02040503050406030204" pitchFamily="18" charset="0"/>
                                  </a:rPr>
                                  <m:t>ψ</m:t>
                                </m:r>
                              </m:oMath>
                            </m:oMathPara>
                          </a14:m>
                          <a:endParaRPr lang="en-KR" altLang="ko-KR" sz="1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135507622"/>
                      </a:ext>
                    </a:extLst>
                  </a:tr>
                  <a:tr h="302726">
                    <a:tc>
                      <a:txBody>
                        <a:bodyPr/>
                        <a:lstStyle/>
                        <a:p>
                          <a:pPr algn="ctr"/>
                          <a:r>
                            <a:rPr lang="en-KR" sz="1000" dirty="0"/>
                            <a:t>pp</a:t>
                          </a:r>
                        </a:p>
                      </a:txBody>
                      <a:tcPr anchor="ctr">
                        <a:solidFill>
                          <a:schemeClr val="bg1"/>
                        </a:solidFill>
                      </a:tcPr>
                    </a:tc>
                    <a:tc>
                      <a:txBody>
                        <a:bodyPr/>
                        <a:lstStyle/>
                        <a:p>
                          <a:pPr algn="ctr"/>
                          <a:r>
                            <a:rPr lang="en-KR" sz="1000" dirty="0"/>
                            <a:t>200</a:t>
                          </a:r>
                          <a:r>
                            <a:rPr lang="en-US" sz="1000" dirty="0"/>
                            <a:t> </a:t>
                          </a:r>
                          <a14:m>
                            <m:oMath xmlns:m="http://schemas.openxmlformats.org/officeDocument/2006/math">
                              <m:r>
                                <m:rPr>
                                  <m:sty m:val="p"/>
                                </m:rPr>
                                <a:rPr lang="en-US" sz="1000" b="0" i="0" smtClean="0">
                                  <a:latin typeface="Cambria Math" panose="02040503050406030204" pitchFamily="18" charset="0"/>
                                </a:rPr>
                                <m:t>p</m:t>
                              </m:r>
                              <m:sSup>
                                <m:sSupPr>
                                  <m:ctrlPr>
                                    <a:rPr lang="en-US" sz="1000" b="0" i="1" smtClean="0">
                                      <a:latin typeface="Cambria Math" panose="02040503050406030204" pitchFamily="18" charset="0"/>
                                    </a:rPr>
                                  </m:ctrlPr>
                                </m:sSupPr>
                                <m:e>
                                  <m:r>
                                    <m:rPr>
                                      <m:sty m:val="p"/>
                                    </m:rPr>
                                    <a:rPr lang="en-US" sz="1000" b="0" i="0" smtClean="0">
                                      <a:latin typeface="Cambria Math" panose="02040503050406030204" pitchFamily="18" charset="0"/>
                                    </a:rPr>
                                    <m:t>b</m:t>
                                  </m:r>
                                </m:e>
                                <m:sup>
                                  <m:r>
                                    <a:rPr lang="en-US" sz="1000" b="0" i="0" smtClean="0">
                                      <a:latin typeface="Cambria Math" panose="02040503050406030204" pitchFamily="18" charset="0"/>
                                    </a:rPr>
                                    <m:t>−1</m:t>
                                  </m:r>
                                </m:sup>
                              </m:sSup>
                            </m:oMath>
                          </a14:m>
                          <a:r>
                            <a:rPr lang="en-US" sz="1000" dirty="0"/>
                            <a:t> </a:t>
                          </a:r>
                          <a:endParaRPr lang="en-KR" sz="10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2×</m:t>
                                </m:r>
                                <m:sSup>
                                  <m:sSupPr>
                                    <m:ctrlPr>
                                      <a:rPr lang="en-US" sz="1000" b="0" i="1" smtClean="0">
                                        <a:latin typeface="Cambria Math" panose="02040503050406030204" pitchFamily="18" charset="0"/>
                                      </a:rPr>
                                    </m:ctrlPr>
                                  </m:sSupPr>
                                  <m:e>
                                    <m:r>
                                      <a:rPr lang="en-US" sz="1000" b="0" i="1" smtClean="0">
                                        <a:latin typeface="Cambria Math" panose="02040503050406030204" pitchFamily="18" charset="0"/>
                                      </a:rPr>
                                      <m:t>10</m:t>
                                    </m:r>
                                  </m:e>
                                  <m:sup>
                                    <m:r>
                                      <a:rPr lang="en-US" sz="1000" b="0" i="1" smtClean="0">
                                        <a:latin typeface="Cambria Math" panose="02040503050406030204" pitchFamily="18" charset="0"/>
                                      </a:rPr>
                                      <m:t>5</m:t>
                                    </m:r>
                                  </m:sup>
                                </m:sSup>
                              </m:oMath>
                            </m:oMathPara>
                          </a14:m>
                          <a:endParaRPr lang="en-KR" sz="10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KR" sz="1000" dirty="0"/>
                            <a:t>250</a:t>
                          </a:r>
                          <a:r>
                            <a:rPr lang="en-US" sz="1000" dirty="0"/>
                            <a:t> </a:t>
                          </a:r>
                          <a14:m>
                            <m:oMath xmlns:m="http://schemas.openxmlformats.org/officeDocument/2006/math">
                              <m:r>
                                <m:rPr>
                                  <m:sty m:val="p"/>
                                </m:rPr>
                                <a:rPr lang="en-US" sz="1000" b="0" i="0" smtClean="0">
                                  <a:latin typeface="Cambria Math" panose="02040503050406030204" pitchFamily="18" charset="0"/>
                                </a:rPr>
                                <m:t>f</m:t>
                              </m:r>
                              <m:sSup>
                                <m:sSupPr>
                                  <m:ctrlPr>
                                    <a:rPr lang="en-US" altLang="ko-KR" sz="1000" b="0" i="1" smtClean="0">
                                      <a:latin typeface="Cambria Math" panose="02040503050406030204" pitchFamily="18" charset="0"/>
                                    </a:rPr>
                                  </m:ctrlPr>
                                </m:sSupPr>
                                <m:e>
                                  <m:r>
                                    <m:rPr>
                                      <m:sty m:val="p"/>
                                    </m:rPr>
                                    <a:rPr lang="en-US" altLang="ko-KR" sz="1000" b="0" i="0" smtClean="0">
                                      <a:latin typeface="Cambria Math" panose="02040503050406030204" pitchFamily="18" charset="0"/>
                                    </a:rPr>
                                    <m:t>b</m:t>
                                  </m:r>
                                </m:e>
                                <m:sup>
                                  <m:r>
                                    <a:rPr lang="en-US" altLang="ko-KR" sz="1000" b="0" i="0" smtClean="0">
                                      <a:latin typeface="Cambria Math" panose="02040503050406030204" pitchFamily="18" charset="0"/>
                                    </a:rPr>
                                    <m:t>−1</m:t>
                                  </m:r>
                                </m:sup>
                              </m:sSup>
                            </m:oMath>
                          </a14:m>
                          <a:endParaRPr lang="en-KR" sz="10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altLang="ko-KR" sz="1000" b="0" i="1" smtClean="0">
                                        <a:latin typeface="Cambria Math" panose="02040503050406030204" pitchFamily="18" charset="0"/>
                                      </a:rPr>
                                    </m:ctrlPr>
                                  </m:sSupPr>
                                  <m:e>
                                    <m:r>
                                      <a:rPr lang="en-US" altLang="ko-KR" sz="1000" b="0" i="1" smtClean="0">
                                        <a:latin typeface="Cambria Math" panose="02040503050406030204" pitchFamily="18" charset="0"/>
                                      </a:rPr>
                                      <m:t>10</m:t>
                                    </m:r>
                                  </m:e>
                                  <m:sup>
                                    <m:r>
                                      <a:rPr lang="en-US" altLang="ko-KR" sz="1000" b="0" i="1" smtClean="0">
                                        <a:latin typeface="Cambria Math" panose="02040503050406030204" pitchFamily="18" charset="0"/>
                                      </a:rPr>
                                      <m:t>9</m:t>
                                    </m:r>
                                  </m:sup>
                                </m:sSup>
                              </m:oMath>
                            </m:oMathPara>
                          </a14:m>
                          <a:endParaRPr lang="en-KR" altLang="ko-KR" sz="10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097144983"/>
                      </a:ext>
                    </a:extLst>
                  </a:tr>
                  <a:tr h="302726">
                    <a:tc>
                      <a:txBody>
                        <a:bodyPr/>
                        <a:lstStyle/>
                        <a:p>
                          <a:pPr algn="ctr"/>
                          <a:r>
                            <a:rPr lang="en-GB" sz="1000" dirty="0"/>
                            <a:t>Pb</a:t>
                          </a:r>
                          <a:r>
                            <a:rPr lang="en-KR" sz="1000" dirty="0"/>
                            <a:t>-Pb</a:t>
                          </a:r>
                        </a:p>
                      </a:txBody>
                      <a:tcPr anchor="ctr">
                        <a:solidFill>
                          <a:schemeClr val="bg1"/>
                        </a:solidFill>
                      </a:tcPr>
                    </a:tc>
                    <a:tc>
                      <a:txBody>
                        <a:bodyPr/>
                        <a:lstStyle/>
                        <a:p>
                          <a:pPr algn="ctr"/>
                          <a:r>
                            <a:rPr lang="en-KR" sz="1000" dirty="0"/>
                            <a:t>7</a:t>
                          </a:r>
                          <a:r>
                            <a:rPr lang="en-US" sz="1000" dirty="0"/>
                            <a:t> </a:t>
                          </a:r>
                          <a14:m>
                            <m:oMath xmlns:m="http://schemas.openxmlformats.org/officeDocument/2006/math">
                              <m:r>
                                <m:rPr>
                                  <m:sty m:val="p"/>
                                </m:rPr>
                                <a:rPr lang="en-US" sz="1000" b="0" i="0" smtClean="0">
                                  <a:latin typeface="Cambria Math" panose="02040503050406030204" pitchFamily="18" charset="0"/>
                                </a:rPr>
                                <m:t>n</m:t>
                              </m:r>
                              <m:sSup>
                                <m:sSupPr>
                                  <m:ctrlPr>
                                    <a:rPr lang="en-US" altLang="ko-KR" sz="1000" b="0" i="1" smtClean="0">
                                      <a:latin typeface="Cambria Math" panose="02040503050406030204" pitchFamily="18" charset="0"/>
                                    </a:rPr>
                                  </m:ctrlPr>
                                </m:sSupPr>
                                <m:e>
                                  <m:r>
                                    <m:rPr>
                                      <m:sty m:val="p"/>
                                    </m:rPr>
                                    <a:rPr lang="en-US" altLang="ko-KR" sz="1000" b="0" i="0" smtClean="0">
                                      <a:latin typeface="Cambria Math" panose="02040503050406030204" pitchFamily="18" charset="0"/>
                                    </a:rPr>
                                    <m:t>b</m:t>
                                  </m:r>
                                </m:e>
                                <m:sup>
                                  <m:r>
                                    <a:rPr lang="en-US" altLang="ko-KR" sz="1000" b="0" i="0" smtClean="0">
                                      <a:latin typeface="Cambria Math" panose="02040503050406030204" pitchFamily="18" charset="0"/>
                                    </a:rPr>
                                    <m:t>−1</m:t>
                                  </m:r>
                                </m:sup>
                              </m:sSup>
                            </m:oMath>
                          </a14:m>
                          <a:endParaRPr lang="en-KR" sz="10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rPr>
                                  <m:t>7×</m:t>
                                </m:r>
                                <m:sSup>
                                  <m:sSupPr>
                                    <m:ctrlPr>
                                      <a:rPr lang="en-US" altLang="ko-KR" sz="1000" b="0" i="1" smtClean="0">
                                        <a:latin typeface="Cambria Math" panose="02040503050406030204" pitchFamily="18" charset="0"/>
                                      </a:rPr>
                                    </m:ctrlPr>
                                  </m:sSupPr>
                                  <m:e>
                                    <m:r>
                                      <a:rPr lang="en-US" altLang="ko-KR" sz="1000" b="0" i="1" smtClean="0">
                                        <a:latin typeface="Cambria Math" panose="02040503050406030204" pitchFamily="18" charset="0"/>
                                      </a:rPr>
                                      <m:t>10</m:t>
                                    </m:r>
                                  </m:e>
                                  <m:sup>
                                    <m:r>
                                      <a:rPr lang="en-US" altLang="ko-KR" sz="1000" b="0" i="1" smtClean="0">
                                        <a:latin typeface="Cambria Math" panose="02040503050406030204" pitchFamily="18" charset="0"/>
                                      </a:rPr>
                                      <m:t>4</m:t>
                                    </m:r>
                                  </m:sup>
                                </m:sSup>
                              </m:oMath>
                            </m:oMathPara>
                          </a14:m>
                          <a:endParaRPr lang="en-KR" altLang="ko-KR" sz="10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KR" sz="1000" dirty="0"/>
                            <a:t>7</a:t>
                          </a:r>
                          <a:r>
                            <a:rPr lang="en-US" sz="1000" dirty="0"/>
                            <a:t> </a:t>
                          </a:r>
                          <a14:m>
                            <m:oMath xmlns:m="http://schemas.openxmlformats.org/officeDocument/2006/math">
                              <m:r>
                                <m:rPr>
                                  <m:sty m:val="p"/>
                                </m:rPr>
                                <a:rPr lang="en-US" sz="1000" b="0" i="0" smtClean="0">
                                  <a:latin typeface="Cambria Math" panose="02040503050406030204" pitchFamily="18" charset="0"/>
                                </a:rPr>
                                <m:t>n</m:t>
                              </m:r>
                              <m:sSup>
                                <m:sSupPr>
                                  <m:ctrlPr>
                                    <a:rPr lang="en-US" altLang="ko-KR" sz="1000" b="0" i="1" smtClean="0">
                                      <a:latin typeface="Cambria Math" panose="02040503050406030204" pitchFamily="18" charset="0"/>
                                    </a:rPr>
                                  </m:ctrlPr>
                                </m:sSupPr>
                                <m:e>
                                  <m:r>
                                    <m:rPr>
                                      <m:sty m:val="p"/>
                                    </m:rPr>
                                    <a:rPr lang="en-US" altLang="ko-KR" sz="1000" b="0" i="0" smtClean="0">
                                      <a:latin typeface="Cambria Math" panose="02040503050406030204" pitchFamily="18" charset="0"/>
                                    </a:rPr>
                                    <m:t>b</m:t>
                                  </m:r>
                                </m:e>
                                <m:sup>
                                  <m:r>
                                    <a:rPr lang="en-US" altLang="ko-KR" sz="1000" b="0" i="0" smtClean="0">
                                      <a:latin typeface="Cambria Math" panose="02040503050406030204" pitchFamily="18" charset="0"/>
                                    </a:rPr>
                                    <m:t>−1</m:t>
                                  </m:r>
                                </m:sup>
                              </m:sSup>
                            </m:oMath>
                          </a14:m>
                          <a:endParaRPr lang="en-KR" sz="10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rPr>
                                  <m:t>4×</m:t>
                                </m:r>
                                <m:sSup>
                                  <m:sSupPr>
                                    <m:ctrlPr>
                                      <a:rPr lang="en-US" altLang="ko-KR" sz="1000" b="0" i="1" smtClean="0">
                                        <a:latin typeface="Cambria Math" panose="02040503050406030204" pitchFamily="18" charset="0"/>
                                      </a:rPr>
                                    </m:ctrlPr>
                                  </m:sSupPr>
                                  <m:e>
                                    <m:r>
                                      <a:rPr lang="en-US" altLang="ko-KR" sz="1000" b="0" i="1" smtClean="0">
                                        <a:latin typeface="Cambria Math" panose="02040503050406030204" pitchFamily="18" charset="0"/>
                                      </a:rPr>
                                      <m:t>10</m:t>
                                    </m:r>
                                  </m:e>
                                  <m:sup>
                                    <m:r>
                                      <a:rPr lang="en-US" altLang="ko-KR" sz="1000" b="0" i="1" smtClean="0">
                                        <a:latin typeface="Cambria Math" panose="02040503050406030204" pitchFamily="18" charset="0"/>
                                      </a:rPr>
                                      <m:t>5</m:t>
                                    </m:r>
                                  </m:sup>
                                </m:sSup>
                              </m:oMath>
                            </m:oMathPara>
                          </a14:m>
                          <a:endParaRPr lang="en-KR" altLang="ko-KR" sz="10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898207969"/>
                      </a:ext>
                    </a:extLst>
                  </a:tr>
                  <a:tr h="302726">
                    <a:tc>
                      <a:txBody>
                        <a:bodyPr/>
                        <a:lstStyle/>
                        <a:p>
                          <a:pPr algn="ctr"/>
                          <a:r>
                            <a:rPr lang="en-GB" sz="1000" dirty="0"/>
                            <a:t>p</a:t>
                          </a:r>
                          <a:r>
                            <a:rPr lang="en-KR" sz="1000" dirty="0"/>
                            <a:t>-Pb</a:t>
                          </a:r>
                        </a:p>
                      </a:txBody>
                      <a:tcPr anchor="ctr">
                        <a:solidFill>
                          <a:schemeClr val="bg1"/>
                        </a:solidFill>
                      </a:tcPr>
                    </a:tc>
                    <a:tc>
                      <a:txBody>
                        <a:bodyPr/>
                        <a:lstStyle/>
                        <a:p>
                          <a:pPr algn="ctr"/>
                          <a:r>
                            <a:rPr lang="en-US" sz="1000" dirty="0"/>
                            <a:t>0.25 </a:t>
                          </a:r>
                          <a14:m>
                            <m:oMath xmlns:m="http://schemas.openxmlformats.org/officeDocument/2006/math">
                              <m:r>
                                <m:rPr>
                                  <m:sty m:val="p"/>
                                </m:rPr>
                                <a:rPr lang="en-US" altLang="ko-KR" sz="1000" b="0" i="0" smtClean="0">
                                  <a:latin typeface="Cambria Math" panose="02040503050406030204" pitchFamily="18" charset="0"/>
                                </a:rPr>
                                <m:t>p</m:t>
                              </m:r>
                              <m:sSup>
                                <m:sSupPr>
                                  <m:ctrlPr>
                                    <a:rPr lang="en-US" altLang="ko-KR" sz="1000" b="0" i="1" smtClean="0">
                                      <a:latin typeface="Cambria Math" panose="02040503050406030204" pitchFamily="18" charset="0"/>
                                    </a:rPr>
                                  </m:ctrlPr>
                                </m:sSupPr>
                                <m:e>
                                  <m:r>
                                    <m:rPr>
                                      <m:sty m:val="p"/>
                                    </m:rPr>
                                    <a:rPr lang="en-US" altLang="ko-KR" sz="1000" b="0" i="0" smtClean="0">
                                      <a:latin typeface="Cambria Math" panose="02040503050406030204" pitchFamily="18" charset="0"/>
                                    </a:rPr>
                                    <m:t>b</m:t>
                                  </m:r>
                                </m:e>
                                <m:sup>
                                  <m:r>
                                    <a:rPr lang="en-US" altLang="ko-KR" sz="1000" b="0" i="0" smtClean="0">
                                      <a:latin typeface="Cambria Math" panose="02040503050406030204" pitchFamily="18" charset="0"/>
                                    </a:rPr>
                                    <m:t>−1</m:t>
                                  </m:r>
                                </m:sup>
                              </m:sSup>
                            </m:oMath>
                          </a14:m>
                          <a:endParaRPr lang="en-KR" sz="10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rPr>
                                  <m:t>1×</m:t>
                                </m:r>
                                <m:sSup>
                                  <m:sSupPr>
                                    <m:ctrlPr>
                                      <a:rPr lang="en-US" altLang="ko-KR" sz="1000" b="0" i="1" smtClean="0">
                                        <a:latin typeface="Cambria Math" panose="02040503050406030204" pitchFamily="18" charset="0"/>
                                      </a:rPr>
                                    </m:ctrlPr>
                                  </m:sSupPr>
                                  <m:e>
                                    <m:r>
                                      <a:rPr lang="en-US" altLang="ko-KR" sz="1000" b="0" i="1" smtClean="0">
                                        <a:latin typeface="Cambria Math" panose="02040503050406030204" pitchFamily="18" charset="0"/>
                                      </a:rPr>
                                      <m:t>10</m:t>
                                    </m:r>
                                  </m:e>
                                  <m:sup>
                                    <m:r>
                                      <a:rPr lang="en-US" altLang="ko-KR" sz="1000" b="0" i="1" smtClean="0">
                                        <a:latin typeface="Cambria Math" panose="02040503050406030204" pitchFamily="18" charset="0"/>
                                      </a:rPr>
                                      <m:t>4</m:t>
                                    </m:r>
                                  </m:sup>
                                </m:sSup>
                              </m:oMath>
                            </m:oMathPara>
                          </a14:m>
                          <a:endParaRPr lang="en-KR" altLang="ko-KR" sz="10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KR" sz="1000" dirty="0"/>
                            <a:t>0.5</a:t>
                          </a:r>
                          <a:r>
                            <a:rPr lang="en-US" sz="1000" dirty="0"/>
                            <a:t> </a:t>
                          </a:r>
                          <a14:m>
                            <m:oMath xmlns:m="http://schemas.openxmlformats.org/officeDocument/2006/math">
                              <m:r>
                                <m:rPr>
                                  <m:sty m:val="p"/>
                                </m:rPr>
                                <a:rPr lang="en-US" altLang="ko-KR" sz="1000" b="0" i="0" smtClean="0">
                                  <a:latin typeface="Cambria Math" panose="02040503050406030204" pitchFamily="18" charset="0"/>
                                </a:rPr>
                                <m:t>p</m:t>
                              </m:r>
                              <m:sSup>
                                <m:sSupPr>
                                  <m:ctrlPr>
                                    <a:rPr lang="en-US" altLang="ko-KR" sz="1000" b="0" i="1" smtClean="0">
                                      <a:latin typeface="Cambria Math" panose="02040503050406030204" pitchFamily="18" charset="0"/>
                                    </a:rPr>
                                  </m:ctrlPr>
                                </m:sSupPr>
                                <m:e>
                                  <m:r>
                                    <m:rPr>
                                      <m:sty m:val="p"/>
                                    </m:rPr>
                                    <a:rPr lang="en-US" altLang="ko-KR" sz="1000" b="0" i="0" smtClean="0">
                                      <a:latin typeface="Cambria Math" panose="02040503050406030204" pitchFamily="18" charset="0"/>
                                    </a:rPr>
                                    <m:t>b</m:t>
                                  </m:r>
                                </m:e>
                                <m:sup>
                                  <m:r>
                                    <a:rPr lang="en-US" altLang="ko-KR" sz="1000" b="0" i="0" smtClean="0">
                                      <a:latin typeface="Cambria Math" panose="02040503050406030204" pitchFamily="18" charset="0"/>
                                    </a:rPr>
                                    <m:t>−1</m:t>
                                  </m:r>
                                </m:sup>
                              </m:sSup>
                            </m:oMath>
                          </a14:m>
                          <a:endParaRPr lang="en-KR" sz="10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lang="en-US" altLang="ko-KR" sz="1000" b="0" i="1" smtClean="0">
                                        <a:latin typeface="Cambria Math" panose="02040503050406030204" pitchFamily="18" charset="0"/>
                                      </a:rPr>
                                    </m:ctrlPr>
                                  </m:sSupPr>
                                  <m:e>
                                    <m:r>
                                      <a:rPr lang="en-US" altLang="ko-KR" sz="1000" b="0" i="1" smtClean="0">
                                        <a:latin typeface="Cambria Math" panose="02040503050406030204" pitchFamily="18" charset="0"/>
                                      </a:rPr>
                                      <m:t>10</m:t>
                                    </m:r>
                                  </m:e>
                                  <m:sup>
                                    <m:r>
                                      <a:rPr lang="en-US" altLang="ko-KR" sz="1000" b="0" i="1" smtClean="0">
                                        <a:latin typeface="Cambria Math" panose="02040503050406030204" pitchFamily="18" charset="0"/>
                                      </a:rPr>
                                      <m:t>5</m:t>
                                    </m:r>
                                  </m:sup>
                                </m:sSup>
                              </m:oMath>
                            </m:oMathPara>
                          </a14:m>
                          <a:endParaRPr lang="en-KR" altLang="ko-KR" sz="10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58515203"/>
                      </a:ext>
                    </a:extLst>
                  </a:tr>
                  <a:tr h="302726">
                    <a:tc>
                      <a:txBody>
                        <a:bodyPr/>
                        <a:lstStyle/>
                        <a:p>
                          <a:pPr algn="ctr"/>
                          <a:r>
                            <a:rPr lang="en-KR" sz="1000" dirty="0"/>
                            <a:t>O-O</a:t>
                          </a:r>
                        </a:p>
                      </a:txBody>
                      <a:tcPr anchor="ctr">
                        <a:solidFill>
                          <a:schemeClr val="bg1"/>
                        </a:solidFill>
                      </a:tcPr>
                    </a:tc>
                    <a:tc>
                      <a:txBody>
                        <a:bodyPr/>
                        <a:lstStyle/>
                        <a:p>
                          <a:pPr algn="ctr"/>
                          <a:r>
                            <a:rPr lang="en-KR" sz="1000" dirty="0"/>
                            <a:t>0</a:t>
                          </a:r>
                          <a:r>
                            <a:rPr lang="en-US" sz="1000" dirty="0"/>
                            <a:t>.5 </a:t>
                          </a:r>
                          <a14:m>
                            <m:oMath xmlns:m="http://schemas.openxmlformats.org/officeDocument/2006/math">
                              <m:r>
                                <m:rPr>
                                  <m:sty m:val="p"/>
                                </m:rPr>
                                <a:rPr lang="en-US" sz="1000" b="0" i="0" smtClean="0">
                                  <a:latin typeface="Cambria Math" panose="02040503050406030204" pitchFamily="18" charset="0"/>
                                </a:rPr>
                                <m:t>n</m:t>
                              </m:r>
                              <m:sSup>
                                <m:sSupPr>
                                  <m:ctrlPr>
                                    <a:rPr lang="en-US" altLang="ko-KR" sz="1000" b="0" i="1" smtClean="0">
                                      <a:latin typeface="Cambria Math" panose="02040503050406030204" pitchFamily="18" charset="0"/>
                                    </a:rPr>
                                  </m:ctrlPr>
                                </m:sSupPr>
                                <m:e>
                                  <m:r>
                                    <m:rPr>
                                      <m:sty m:val="p"/>
                                    </m:rPr>
                                    <a:rPr lang="en-US" altLang="ko-KR" sz="1000" b="0" i="0" smtClean="0">
                                      <a:latin typeface="Cambria Math" panose="02040503050406030204" pitchFamily="18" charset="0"/>
                                    </a:rPr>
                                    <m:t>b</m:t>
                                  </m:r>
                                </m:e>
                                <m:sup>
                                  <m:r>
                                    <a:rPr lang="en-US" altLang="ko-KR" sz="1000" b="0" i="0" smtClean="0">
                                      <a:latin typeface="Cambria Math" panose="02040503050406030204" pitchFamily="18" charset="0"/>
                                    </a:rPr>
                                    <m:t>−1</m:t>
                                  </m:r>
                                </m:sup>
                              </m:sSup>
                            </m:oMath>
                          </a14:m>
                          <a:endParaRPr lang="en-KR" sz="10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KR" sz="10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KR" sz="1000" dirty="0"/>
                            <a:t>0.5</a:t>
                          </a:r>
                          <a:r>
                            <a:rPr lang="en-US" sz="1000" dirty="0"/>
                            <a:t> </a:t>
                          </a:r>
                          <a14:m>
                            <m:oMath xmlns:m="http://schemas.openxmlformats.org/officeDocument/2006/math">
                              <m:r>
                                <m:rPr>
                                  <m:sty m:val="p"/>
                                </m:rPr>
                                <a:rPr lang="en-US" sz="1000" b="0" i="0" smtClean="0">
                                  <a:latin typeface="Cambria Math" panose="02040503050406030204" pitchFamily="18" charset="0"/>
                                </a:rPr>
                                <m:t>n</m:t>
                              </m:r>
                              <m:sSup>
                                <m:sSupPr>
                                  <m:ctrlPr>
                                    <a:rPr lang="en-US" altLang="ko-KR" sz="1000" b="0" i="1" smtClean="0">
                                      <a:latin typeface="Cambria Math" panose="02040503050406030204" pitchFamily="18" charset="0"/>
                                    </a:rPr>
                                  </m:ctrlPr>
                                </m:sSupPr>
                                <m:e>
                                  <m:r>
                                    <m:rPr>
                                      <m:sty m:val="p"/>
                                    </m:rPr>
                                    <a:rPr lang="en-US" altLang="ko-KR" sz="1000" b="0" i="0" smtClean="0">
                                      <a:latin typeface="Cambria Math" panose="02040503050406030204" pitchFamily="18" charset="0"/>
                                    </a:rPr>
                                    <m:t>b</m:t>
                                  </m:r>
                                </m:e>
                                <m:sup>
                                  <m:r>
                                    <a:rPr lang="en-US" altLang="ko-KR" sz="1000" b="0" i="0" smtClean="0">
                                      <a:latin typeface="Cambria Math" panose="02040503050406030204" pitchFamily="18" charset="0"/>
                                    </a:rPr>
                                    <m:t>−1</m:t>
                                  </m:r>
                                </m:sup>
                              </m:sSup>
                            </m:oMath>
                          </a14:m>
                          <a:endParaRPr lang="en-KR" sz="10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KR" sz="10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413707276"/>
                      </a:ext>
                    </a:extLst>
                  </a:tr>
                  <a:tr h="302726">
                    <a:tc>
                      <a:txBody>
                        <a:bodyPr/>
                        <a:lstStyle/>
                        <a:p>
                          <a:pPr algn="ctr"/>
                          <a:r>
                            <a:rPr lang="en-GB" sz="1000" dirty="0"/>
                            <a:t>p</a:t>
                          </a:r>
                          <a:r>
                            <a:rPr lang="en-KR" sz="1000" dirty="0"/>
                            <a:t>-O</a:t>
                          </a:r>
                        </a:p>
                      </a:txBody>
                      <a:tcPr anchor="ctr">
                        <a:solidFill>
                          <a:schemeClr val="bg1"/>
                        </a:solidFill>
                      </a:tcPr>
                    </a:tc>
                    <a:tc>
                      <a:txBody>
                        <a:bodyPr/>
                        <a:lstStyle/>
                        <a:p>
                          <a:pPr algn="ctr"/>
                          <a:r>
                            <a:rPr lang="en-GB" sz="1000" dirty="0"/>
                            <a:t>N</a:t>
                          </a:r>
                          <a:r>
                            <a:rPr lang="en-KR" sz="1000" dirty="0"/>
                            <a:t>ot fixed</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KR" sz="10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KR" sz="1000" dirty="0"/>
                            <a:t>2</a:t>
                          </a:r>
                          <a14:m>
                            <m:oMath xmlns:m="http://schemas.openxmlformats.org/officeDocument/2006/math">
                              <m:r>
                                <m:rPr>
                                  <m:sty m:val="p"/>
                                </m:rPr>
                                <a:rPr lang="en-US" sz="1000" b="0" i="0" smtClean="0">
                                  <a:latin typeface="Cambria Math" panose="02040503050406030204" pitchFamily="18" charset="0"/>
                                </a:rPr>
                                <m:t>n</m:t>
                              </m:r>
                              <m:sSup>
                                <m:sSupPr>
                                  <m:ctrlPr>
                                    <a:rPr lang="en-US" altLang="ko-KR" sz="1000" b="0" i="1" smtClean="0">
                                      <a:latin typeface="Cambria Math" panose="02040503050406030204" pitchFamily="18" charset="0"/>
                                    </a:rPr>
                                  </m:ctrlPr>
                                </m:sSupPr>
                                <m:e>
                                  <m:r>
                                    <m:rPr>
                                      <m:sty m:val="p"/>
                                    </m:rPr>
                                    <a:rPr lang="en-US" altLang="ko-KR" sz="1000" b="0" i="0" smtClean="0">
                                      <a:latin typeface="Cambria Math" panose="02040503050406030204" pitchFamily="18" charset="0"/>
                                    </a:rPr>
                                    <m:t>b</m:t>
                                  </m:r>
                                </m:e>
                                <m:sup>
                                  <m:r>
                                    <a:rPr lang="en-US" altLang="ko-KR" sz="1000" b="0" i="0" smtClean="0">
                                      <a:latin typeface="Cambria Math" panose="02040503050406030204" pitchFamily="18" charset="0"/>
                                    </a:rPr>
                                    <m:t>−1</m:t>
                                  </m:r>
                                </m:sup>
                              </m:sSup>
                            </m:oMath>
                          </a14:m>
                          <a:endParaRPr lang="en-KR" sz="10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KR" sz="10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43032944"/>
                      </a:ext>
                    </a:extLst>
                  </a:tr>
                </a:tbl>
              </a:graphicData>
            </a:graphic>
          </p:graphicFrame>
        </mc:Choice>
        <mc:Fallback xmlns="">
          <p:graphicFrame>
            <p:nvGraphicFramePr>
              <p:cNvPr id="3" name="Table 7">
                <a:extLst>
                  <a:ext uri="{FF2B5EF4-FFF2-40B4-BE49-F238E27FC236}">
                    <a16:creationId xmlns:a16="http://schemas.microsoft.com/office/drawing/2014/main" id="{19458F0E-C9C2-DEAF-B5CE-9A232DB9A4CF}"/>
                  </a:ext>
                </a:extLst>
              </p:cNvPr>
              <p:cNvGraphicFramePr>
                <a:graphicFrameLocks noGrp="1"/>
              </p:cNvGraphicFramePr>
              <p:nvPr>
                <p:extLst>
                  <p:ext uri="{D42A27DB-BD31-4B8C-83A1-F6EECF244321}">
                    <p14:modId xmlns:p14="http://schemas.microsoft.com/office/powerpoint/2010/main" val="3167348993"/>
                  </p:ext>
                </p:extLst>
              </p:nvPr>
            </p:nvGraphicFramePr>
            <p:xfrm>
              <a:off x="149524" y="753905"/>
              <a:ext cx="4295710" cy="2527766"/>
            </p:xfrm>
            <a:graphic>
              <a:graphicData uri="http://schemas.openxmlformats.org/drawingml/2006/table">
                <a:tbl>
                  <a:tblPr firstRow="1" bandRow="1">
                    <a:tableStyleId>{5940675A-B579-460E-94D1-54222C63F5DA}</a:tableStyleId>
                  </a:tblPr>
                  <a:tblGrid>
                    <a:gridCol w="578868">
                      <a:extLst>
                        <a:ext uri="{9D8B030D-6E8A-4147-A177-3AD203B41FA5}">
                          <a16:colId xmlns:a16="http://schemas.microsoft.com/office/drawing/2014/main" val="1722615096"/>
                        </a:ext>
                      </a:extLst>
                    </a:gridCol>
                    <a:gridCol w="592772">
                      <a:extLst>
                        <a:ext uri="{9D8B030D-6E8A-4147-A177-3AD203B41FA5}">
                          <a16:colId xmlns:a16="http://schemas.microsoft.com/office/drawing/2014/main" val="40270251"/>
                        </a:ext>
                      </a:extLst>
                    </a:gridCol>
                    <a:gridCol w="1035867">
                      <a:extLst>
                        <a:ext uri="{9D8B030D-6E8A-4147-A177-3AD203B41FA5}">
                          <a16:colId xmlns:a16="http://schemas.microsoft.com/office/drawing/2014/main" val="3018119304"/>
                        </a:ext>
                      </a:extLst>
                    </a:gridCol>
                    <a:gridCol w="786763">
                      <a:extLst>
                        <a:ext uri="{9D8B030D-6E8A-4147-A177-3AD203B41FA5}">
                          <a16:colId xmlns:a16="http://schemas.microsoft.com/office/drawing/2014/main" val="3947405631"/>
                        </a:ext>
                      </a:extLst>
                    </a:gridCol>
                    <a:gridCol w="1301440">
                      <a:extLst>
                        <a:ext uri="{9D8B030D-6E8A-4147-A177-3AD203B41FA5}">
                          <a16:colId xmlns:a16="http://schemas.microsoft.com/office/drawing/2014/main" val="2413507830"/>
                        </a:ext>
                      </a:extLst>
                    </a:gridCol>
                  </a:tblGrid>
                  <a:tr h="243840">
                    <a:tc rowSpan="2">
                      <a:txBody>
                        <a:bodyPr/>
                        <a:lstStyle/>
                        <a:p>
                          <a:pPr algn="ctr"/>
                          <a:r>
                            <a:rPr lang="en-KR" sz="1000" dirty="0"/>
                            <a:t>Mode</a:t>
                          </a:r>
                        </a:p>
                      </a:txBody>
                      <a:tcPr anchor="ctr">
                        <a:solidFill>
                          <a:schemeClr val="bg1"/>
                        </a:solidFill>
                      </a:tcPr>
                    </a:tc>
                    <a:tc gridSpan="2">
                      <a:txBody>
                        <a:bodyPr/>
                        <a:lstStyle/>
                        <a:p>
                          <a:pPr algn="ctr"/>
                          <a:r>
                            <a:rPr lang="en-KR" sz="1000" dirty="0"/>
                            <a:t>ALICE</a:t>
                          </a: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tc gridSpan="2">
                      <a:txBody>
                        <a:bodyPr/>
                        <a:lstStyle/>
                        <a:p>
                          <a:pPr algn="ctr"/>
                          <a:r>
                            <a:rPr lang="en-KR" sz="1000" dirty="0"/>
                            <a:t>ATLAS, CMS</a:t>
                          </a: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extLst>
                      <a:ext uri="{0D108BD9-81ED-4DB2-BD59-A6C34878D82A}">
                        <a16:rowId xmlns:a16="http://schemas.microsoft.com/office/drawing/2014/main" val="2288628916"/>
                      </a:ext>
                    </a:extLst>
                  </a:tr>
                  <a:tr h="396240">
                    <a:tc vMerge="1">
                      <a:txBody>
                        <a:bodyPr/>
                        <a:lstStyle/>
                        <a:p>
                          <a:pPr latinLnBrk="1"/>
                          <a:endParaRPr lang="ko-KR" altLang="en-US"/>
                        </a:p>
                      </a:txBody>
                      <a:tcPr/>
                    </a:tc>
                    <a:tc>
                      <a:txBody>
                        <a:bodyPr/>
                        <a:lstStyle/>
                        <a:p>
                          <a:endParaRPr lang="ko-K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2"/>
                          <a:stretch>
                            <a:fillRect l="-97959" t="-63077" r="-525510" b="-487692"/>
                          </a:stretch>
                        </a:blipFill>
                      </a:tcPr>
                    </a:tc>
                    <a:tc>
                      <a:txBody>
                        <a:bodyPr/>
                        <a:lstStyle/>
                        <a:p>
                          <a:endParaRPr lang="ko-K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blipFill>
                          <a:blip r:embed="rId2"/>
                          <a:stretch>
                            <a:fillRect l="-114118" t="-63077" r="-202941" b="-487692"/>
                          </a:stretch>
                        </a:blipFill>
                      </a:tcPr>
                    </a:tc>
                    <a:tc>
                      <a:txBody>
                        <a:bodyPr/>
                        <a:lstStyle/>
                        <a:p>
                          <a:endParaRPr lang="ko-K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2"/>
                          <a:stretch>
                            <a:fillRect l="-282171" t="-63077" r="-167442" b="-487692"/>
                          </a:stretch>
                        </a:blipFill>
                      </a:tcPr>
                    </a:tc>
                    <a:tc>
                      <a:txBody>
                        <a:bodyPr/>
                        <a:lstStyle/>
                        <a:p>
                          <a:endParaRPr lang="ko-K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blipFill>
                          <a:blip r:embed="rId2"/>
                          <a:stretch>
                            <a:fillRect l="-230374" t="-63077" r="-935" b="-487692"/>
                          </a:stretch>
                        </a:blipFill>
                      </a:tcPr>
                    </a:tc>
                    <a:extLst>
                      <a:ext uri="{0D108BD9-81ED-4DB2-BD59-A6C34878D82A}">
                        <a16:rowId xmlns:a16="http://schemas.microsoft.com/office/drawing/2014/main" val="3135507622"/>
                      </a:ext>
                    </a:extLst>
                  </a:tr>
                  <a:tr h="396240">
                    <a:tc>
                      <a:txBody>
                        <a:bodyPr/>
                        <a:lstStyle/>
                        <a:p>
                          <a:pPr algn="ctr"/>
                          <a:r>
                            <a:rPr lang="en-KR" sz="1000" dirty="0"/>
                            <a:t>pp</a:t>
                          </a:r>
                        </a:p>
                      </a:txBody>
                      <a:tcPr anchor="ctr">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2"/>
                          <a:stretch>
                            <a:fillRect l="-97959" t="-160606" r="-525510" b="-380303"/>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2"/>
                          <a:stretch>
                            <a:fillRect l="-114118" t="-160606" r="-202941" b="-380303"/>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2"/>
                          <a:stretch>
                            <a:fillRect l="-282171" t="-160606" r="-167442" b="-380303"/>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2"/>
                          <a:stretch>
                            <a:fillRect l="-230374" t="-160606" r="-935" b="-380303"/>
                          </a:stretch>
                        </a:blipFill>
                      </a:tcPr>
                    </a:tc>
                    <a:extLst>
                      <a:ext uri="{0D108BD9-81ED-4DB2-BD59-A6C34878D82A}">
                        <a16:rowId xmlns:a16="http://schemas.microsoft.com/office/drawing/2014/main" val="2097144983"/>
                      </a:ext>
                    </a:extLst>
                  </a:tr>
                  <a:tr h="302726">
                    <a:tc>
                      <a:txBody>
                        <a:bodyPr/>
                        <a:lstStyle/>
                        <a:p>
                          <a:pPr algn="ctr"/>
                          <a:r>
                            <a:rPr lang="en-GB" sz="1000" dirty="0"/>
                            <a:t>Pb</a:t>
                          </a:r>
                          <a:r>
                            <a:rPr lang="en-KR" sz="1000" dirty="0"/>
                            <a:t>-Pb</a:t>
                          </a:r>
                        </a:p>
                      </a:txBody>
                      <a:tcPr anchor="ctr">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2"/>
                          <a:stretch>
                            <a:fillRect l="-97959" t="-351020" r="-525510" b="-412245"/>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2"/>
                          <a:stretch>
                            <a:fillRect l="-114118" t="-351020" r="-202941" b="-412245"/>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2"/>
                          <a:stretch>
                            <a:fillRect l="-282171" t="-351020" r="-167442" b="-412245"/>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2"/>
                          <a:stretch>
                            <a:fillRect l="-230374" t="-351020" r="-935" b="-412245"/>
                          </a:stretch>
                        </a:blipFill>
                      </a:tcPr>
                    </a:tc>
                    <a:extLst>
                      <a:ext uri="{0D108BD9-81ED-4DB2-BD59-A6C34878D82A}">
                        <a16:rowId xmlns:a16="http://schemas.microsoft.com/office/drawing/2014/main" val="2898207969"/>
                      </a:ext>
                    </a:extLst>
                  </a:tr>
                  <a:tr h="396240">
                    <a:tc>
                      <a:txBody>
                        <a:bodyPr/>
                        <a:lstStyle/>
                        <a:p>
                          <a:pPr algn="ctr"/>
                          <a:r>
                            <a:rPr lang="en-GB" sz="1000" dirty="0"/>
                            <a:t>p</a:t>
                          </a:r>
                          <a:r>
                            <a:rPr lang="en-KR" sz="1000" dirty="0"/>
                            <a:t>-Pb</a:t>
                          </a:r>
                        </a:p>
                      </a:txBody>
                      <a:tcPr anchor="ctr">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2"/>
                          <a:stretch>
                            <a:fillRect l="-97959" t="-334848" r="-525510" b="-206061"/>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2"/>
                          <a:stretch>
                            <a:fillRect l="-114118" t="-334848" r="-202941" b="-206061"/>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2"/>
                          <a:stretch>
                            <a:fillRect l="-282171" t="-334848" r="-167442" b="-206061"/>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2"/>
                          <a:stretch>
                            <a:fillRect l="-230374" t="-334848" r="-935" b="-206061"/>
                          </a:stretch>
                        </a:blipFill>
                      </a:tcPr>
                    </a:tc>
                    <a:extLst>
                      <a:ext uri="{0D108BD9-81ED-4DB2-BD59-A6C34878D82A}">
                        <a16:rowId xmlns:a16="http://schemas.microsoft.com/office/drawing/2014/main" val="258515203"/>
                      </a:ext>
                    </a:extLst>
                  </a:tr>
                  <a:tr h="396240">
                    <a:tc>
                      <a:txBody>
                        <a:bodyPr/>
                        <a:lstStyle/>
                        <a:p>
                          <a:pPr algn="ctr"/>
                          <a:r>
                            <a:rPr lang="en-KR" sz="1000" dirty="0"/>
                            <a:t>O-O</a:t>
                          </a:r>
                        </a:p>
                      </a:txBody>
                      <a:tcPr anchor="ctr">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2"/>
                          <a:stretch>
                            <a:fillRect l="-97959" t="-441538" r="-525510" b="-109231"/>
                          </a:stretch>
                        </a:blipFill>
                      </a:tcPr>
                    </a:tc>
                    <a:tc>
                      <a:txBody>
                        <a:bodyPr/>
                        <a:lstStyle/>
                        <a:p>
                          <a:pPr algn="ctr"/>
                          <a:endParaRPr lang="en-KR" sz="10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2"/>
                          <a:stretch>
                            <a:fillRect l="-282171" t="-441538" r="-167442" b="-109231"/>
                          </a:stretch>
                        </a:blipFill>
                      </a:tcPr>
                    </a:tc>
                    <a:tc>
                      <a:txBody>
                        <a:bodyPr/>
                        <a:lstStyle/>
                        <a:p>
                          <a:pPr algn="ctr"/>
                          <a:endParaRPr lang="en-KR" sz="10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413707276"/>
                      </a:ext>
                    </a:extLst>
                  </a:tr>
                  <a:tr h="396240">
                    <a:tc>
                      <a:txBody>
                        <a:bodyPr/>
                        <a:lstStyle/>
                        <a:p>
                          <a:pPr algn="ctr"/>
                          <a:r>
                            <a:rPr lang="en-GB" sz="1000" dirty="0"/>
                            <a:t>p</a:t>
                          </a:r>
                          <a:r>
                            <a:rPr lang="en-KR" sz="1000" dirty="0"/>
                            <a:t>-O</a:t>
                          </a:r>
                        </a:p>
                      </a:txBody>
                      <a:tcPr anchor="ctr">
                        <a:solidFill>
                          <a:schemeClr val="bg1"/>
                        </a:solidFill>
                      </a:tcPr>
                    </a:tc>
                    <a:tc>
                      <a:txBody>
                        <a:bodyPr/>
                        <a:lstStyle/>
                        <a:p>
                          <a:pPr algn="ctr"/>
                          <a:r>
                            <a:rPr lang="en-GB" sz="1000" dirty="0"/>
                            <a:t>N</a:t>
                          </a:r>
                          <a:r>
                            <a:rPr lang="en-KR" sz="1000" dirty="0"/>
                            <a:t>ot fixed</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KR" sz="10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2"/>
                          <a:stretch>
                            <a:fillRect l="-282171" t="-541538" r="-167442" b="-9231"/>
                          </a:stretch>
                        </a:blipFill>
                      </a:tcPr>
                    </a:tc>
                    <a:tc>
                      <a:txBody>
                        <a:bodyPr/>
                        <a:lstStyle/>
                        <a:p>
                          <a:pPr algn="ctr"/>
                          <a:endParaRPr lang="en-KR" sz="10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4303294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1" name="Table 7">
                <a:extLst>
                  <a:ext uri="{FF2B5EF4-FFF2-40B4-BE49-F238E27FC236}">
                    <a16:creationId xmlns:a16="http://schemas.microsoft.com/office/drawing/2014/main" id="{68E30615-B01D-CD1B-3030-440B4E58D99F}"/>
                  </a:ext>
                </a:extLst>
              </p:cNvPr>
              <p:cNvGraphicFramePr>
                <a:graphicFrameLocks noGrp="1"/>
              </p:cNvGraphicFramePr>
              <p:nvPr>
                <p:extLst>
                  <p:ext uri="{D42A27DB-BD31-4B8C-83A1-F6EECF244321}">
                    <p14:modId xmlns:p14="http://schemas.microsoft.com/office/powerpoint/2010/main" val="3593635312"/>
                  </p:ext>
                </p:extLst>
              </p:nvPr>
            </p:nvGraphicFramePr>
            <p:xfrm>
              <a:off x="4586377" y="753904"/>
              <a:ext cx="4431101" cy="2527765"/>
            </p:xfrm>
            <a:graphic>
              <a:graphicData uri="http://schemas.openxmlformats.org/drawingml/2006/table">
                <a:tbl>
                  <a:tblPr firstRow="1" bandRow="1">
                    <a:tableStyleId>{5940675A-B579-460E-94D1-54222C63F5DA}</a:tableStyleId>
                  </a:tblPr>
                  <a:tblGrid>
                    <a:gridCol w="586514">
                      <a:extLst>
                        <a:ext uri="{9D8B030D-6E8A-4147-A177-3AD203B41FA5}">
                          <a16:colId xmlns:a16="http://schemas.microsoft.com/office/drawing/2014/main" val="1722615096"/>
                        </a:ext>
                      </a:extLst>
                    </a:gridCol>
                    <a:gridCol w="827315">
                      <a:extLst>
                        <a:ext uri="{9D8B030D-6E8A-4147-A177-3AD203B41FA5}">
                          <a16:colId xmlns:a16="http://schemas.microsoft.com/office/drawing/2014/main" val="40270251"/>
                        </a:ext>
                      </a:extLst>
                    </a:gridCol>
                    <a:gridCol w="843246">
                      <a:extLst>
                        <a:ext uri="{9D8B030D-6E8A-4147-A177-3AD203B41FA5}">
                          <a16:colId xmlns:a16="http://schemas.microsoft.com/office/drawing/2014/main" val="3018119304"/>
                        </a:ext>
                      </a:extLst>
                    </a:gridCol>
                    <a:gridCol w="694994">
                      <a:extLst>
                        <a:ext uri="{9D8B030D-6E8A-4147-A177-3AD203B41FA5}">
                          <a16:colId xmlns:a16="http://schemas.microsoft.com/office/drawing/2014/main" val="3947405631"/>
                        </a:ext>
                      </a:extLst>
                    </a:gridCol>
                    <a:gridCol w="1479032">
                      <a:extLst>
                        <a:ext uri="{9D8B030D-6E8A-4147-A177-3AD203B41FA5}">
                          <a16:colId xmlns:a16="http://schemas.microsoft.com/office/drawing/2014/main" val="2413507830"/>
                        </a:ext>
                      </a:extLst>
                    </a:gridCol>
                  </a:tblGrid>
                  <a:tr h="293535">
                    <a:tc rowSpan="2">
                      <a:txBody>
                        <a:bodyPr/>
                        <a:lstStyle/>
                        <a:p>
                          <a:pPr algn="ctr"/>
                          <a:r>
                            <a:rPr lang="en-KR" sz="1000" dirty="0"/>
                            <a:t>Mode</a:t>
                          </a:r>
                        </a:p>
                      </a:txBody>
                      <a:tcPr anchor="ctr">
                        <a:solidFill>
                          <a:schemeClr val="bg1"/>
                        </a:solidFill>
                      </a:tcPr>
                    </a:tc>
                    <a:tc gridSpan="2">
                      <a:txBody>
                        <a:bodyPr/>
                        <a:lstStyle/>
                        <a:p>
                          <a:pPr algn="ctr"/>
                          <a:r>
                            <a:rPr lang="en-KR" sz="1000" dirty="0"/>
                            <a:t>ALICE</a:t>
                          </a: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tc gridSpan="2">
                      <a:txBody>
                        <a:bodyPr/>
                        <a:lstStyle/>
                        <a:p>
                          <a:pPr algn="ctr"/>
                          <a:r>
                            <a:rPr lang="en-KR" sz="1000" dirty="0"/>
                            <a:t>ATLAS, CMS</a:t>
                          </a: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extLst>
                      <a:ext uri="{0D108BD9-81ED-4DB2-BD59-A6C34878D82A}">
                        <a16:rowId xmlns:a16="http://schemas.microsoft.com/office/drawing/2014/main" val="2288628916"/>
                      </a:ext>
                    </a:extLst>
                  </a:tr>
                  <a:tr h="293535">
                    <a:tc vMerge="1">
                      <a:txBody>
                        <a:bodyPr/>
                        <a:lstStyle/>
                        <a:p>
                          <a:pPr latinLnBrk="1"/>
                          <a:endParaRPr lang="ko-KR" altLang="en-US"/>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ko-KR" sz="1000" b="0" i="1" smtClean="0">
                                        <a:latin typeface="Cambria Math" panose="02040503050406030204" pitchFamily="18" charset="0"/>
                                        <a:ea typeface="Cambria Math" panose="02040503050406030204" pitchFamily="18" charset="0"/>
                                      </a:rPr>
                                    </m:ctrlPr>
                                  </m:sSubPr>
                                  <m:e>
                                    <m:r>
                                      <a:rPr lang="en-US" altLang="ko-KR" sz="1000" i="1" smtClean="0">
                                        <a:latin typeface="Cambria Math" panose="02040503050406030204" pitchFamily="18" charset="0"/>
                                        <a:ea typeface="Cambria Math" panose="02040503050406030204" pitchFamily="18" charset="0"/>
                                      </a:rPr>
                                      <m:t>ℒ</m:t>
                                    </m:r>
                                  </m:e>
                                  <m:sub>
                                    <m:r>
                                      <m:rPr>
                                        <m:sty m:val="p"/>
                                      </m:rPr>
                                      <a:rPr lang="en-US" altLang="ko-KR" sz="1000" b="0" i="0" smtClean="0">
                                        <a:latin typeface="Cambria Math" panose="02040503050406030204" pitchFamily="18" charset="0"/>
                                        <a:ea typeface="Cambria Math" panose="02040503050406030204" pitchFamily="18" charset="0"/>
                                      </a:rPr>
                                      <m:t>int</m:t>
                                    </m:r>
                                  </m:sub>
                                </m:sSub>
                              </m:oMath>
                            </m:oMathPara>
                          </a14:m>
                          <a:endParaRPr lang="en-KR" sz="10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000" dirty="0"/>
                            <a:t># of </a:t>
                          </a:r>
                          <a:r>
                            <a:rPr lang="en-US" sz="1000" dirty="0" err="1"/>
                            <a:t>Tcc</a:t>
                          </a:r>
                          <a:endParaRPr lang="en-US" sz="1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altLang="ko-KR" sz="1000" b="0" i="1" smtClean="0">
                                        <a:latin typeface="Cambria Math" panose="02040503050406030204" pitchFamily="18" charset="0"/>
                                        <a:ea typeface="Cambria Math" panose="02040503050406030204" pitchFamily="18" charset="0"/>
                                      </a:rPr>
                                    </m:ctrlPr>
                                  </m:sSubPr>
                                  <m:e>
                                    <m:r>
                                      <a:rPr lang="en-US" altLang="ko-KR" sz="1000" i="1" smtClean="0">
                                        <a:latin typeface="Cambria Math" panose="02040503050406030204" pitchFamily="18" charset="0"/>
                                        <a:ea typeface="Cambria Math" panose="02040503050406030204" pitchFamily="18" charset="0"/>
                                      </a:rPr>
                                      <m:t>ℒ</m:t>
                                    </m:r>
                                  </m:e>
                                  <m:sub>
                                    <m:r>
                                      <m:rPr>
                                        <m:sty m:val="p"/>
                                      </m:rPr>
                                      <a:rPr lang="en-US" altLang="ko-KR" sz="1000" b="0" i="0" smtClean="0">
                                        <a:latin typeface="Cambria Math" panose="02040503050406030204" pitchFamily="18" charset="0"/>
                                        <a:ea typeface="Cambria Math" panose="02040503050406030204" pitchFamily="18" charset="0"/>
                                      </a:rPr>
                                      <m:t>int</m:t>
                                    </m:r>
                                  </m:sub>
                                </m:sSub>
                              </m:oMath>
                            </m:oMathPara>
                          </a14:m>
                          <a:endParaRPr lang="en-KR" altLang="ko-KR" sz="10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dirty="0"/>
                            <a:t># of </a:t>
                          </a:r>
                          <a:r>
                            <a:rPr lang="en-US" altLang="ko-KR" sz="1000" dirty="0" err="1"/>
                            <a:t>Tcc</a:t>
                          </a:r>
                          <a:endParaRPr lang="en-US" altLang="ko-KR" sz="1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135507622"/>
                      </a:ext>
                    </a:extLst>
                  </a:tr>
                  <a:tr h="365925">
                    <a:tc>
                      <a:txBody>
                        <a:bodyPr/>
                        <a:lstStyle/>
                        <a:p>
                          <a:pPr algn="ctr"/>
                          <a:r>
                            <a:rPr lang="en-KR" sz="1000" dirty="0"/>
                            <a:t>pp</a:t>
                          </a:r>
                        </a:p>
                      </a:txBody>
                      <a:tcPr anchor="ctr">
                        <a:solidFill>
                          <a:schemeClr val="bg1"/>
                        </a:solidFill>
                      </a:tcPr>
                    </a:tc>
                    <a:tc>
                      <a:txBody>
                        <a:bodyPr/>
                        <a:lstStyle/>
                        <a:p>
                          <a:pPr algn="ctr"/>
                          <a:r>
                            <a:rPr lang="en-KR" sz="1000" dirty="0"/>
                            <a:t>200</a:t>
                          </a:r>
                          <a:r>
                            <a:rPr lang="en-US" sz="1000" dirty="0"/>
                            <a:t> </a:t>
                          </a:r>
                          <a14:m>
                            <m:oMath xmlns:m="http://schemas.openxmlformats.org/officeDocument/2006/math">
                              <m:r>
                                <m:rPr>
                                  <m:sty m:val="p"/>
                                </m:rPr>
                                <a:rPr lang="en-US" sz="1000" b="0" i="0" smtClean="0">
                                  <a:latin typeface="Cambria Math" panose="02040503050406030204" pitchFamily="18" charset="0"/>
                                </a:rPr>
                                <m:t>p</m:t>
                              </m:r>
                              <m:sSup>
                                <m:sSupPr>
                                  <m:ctrlPr>
                                    <a:rPr lang="en-US" sz="1000" b="0" i="1" smtClean="0">
                                      <a:latin typeface="Cambria Math" panose="02040503050406030204" pitchFamily="18" charset="0"/>
                                    </a:rPr>
                                  </m:ctrlPr>
                                </m:sSupPr>
                                <m:e>
                                  <m:r>
                                    <m:rPr>
                                      <m:sty m:val="p"/>
                                    </m:rPr>
                                    <a:rPr lang="en-US" sz="1000" b="0" i="0" smtClean="0">
                                      <a:latin typeface="Cambria Math" panose="02040503050406030204" pitchFamily="18" charset="0"/>
                                    </a:rPr>
                                    <m:t>b</m:t>
                                  </m:r>
                                </m:e>
                                <m:sup>
                                  <m:r>
                                    <a:rPr lang="en-US" sz="1000" b="0" i="0" smtClean="0">
                                      <a:latin typeface="Cambria Math" panose="02040503050406030204" pitchFamily="18" charset="0"/>
                                    </a:rPr>
                                    <m:t>−1</m:t>
                                  </m:r>
                                </m:sup>
                              </m:sSup>
                            </m:oMath>
                          </a14:m>
                          <a:r>
                            <a:rPr lang="en-US" sz="1000" dirty="0"/>
                            <a:t> </a:t>
                          </a:r>
                          <a:endParaRPr lang="en-KR" sz="10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000" b="0" i="1" smtClean="0">
                                    <a:latin typeface="Cambria Math" panose="02040503050406030204" pitchFamily="18" charset="0"/>
                                  </a:rPr>
                                  <m:t>2.6</m:t>
                                </m:r>
                              </m:oMath>
                            </m:oMathPara>
                          </a14:m>
                          <a:endParaRPr lang="en-US" sz="1000" b="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KR" sz="1000" dirty="0"/>
                            <a:t>250</a:t>
                          </a:r>
                          <a:r>
                            <a:rPr lang="en-US" sz="1000" dirty="0"/>
                            <a:t> </a:t>
                          </a:r>
                          <a14:m>
                            <m:oMath xmlns:m="http://schemas.openxmlformats.org/officeDocument/2006/math">
                              <m:r>
                                <m:rPr>
                                  <m:sty m:val="p"/>
                                </m:rPr>
                                <a:rPr lang="en-US" sz="1000" b="0" i="0" smtClean="0">
                                  <a:latin typeface="Cambria Math" panose="02040503050406030204" pitchFamily="18" charset="0"/>
                                </a:rPr>
                                <m:t>f</m:t>
                              </m:r>
                              <m:sSup>
                                <m:sSupPr>
                                  <m:ctrlPr>
                                    <a:rPr lang="en-US" altLang="ko-KR" sz="1000" b="0" i="1" smtClean="0">
                                      <a:latin typeface="Cambria Math" panose="02040503050406030204" pitchFamily="18" charset="0"/>
                                    </a:rPr>
                                  </m:ctrlPr>
                                </m:sSupPr>
                                <m:e>
                                  <m:r>
                                    <m:rPr>
                                      <m:sty m:val="p"/>
                                    </m:rPr>
                                    <a:rPr lang="en-US" altLang="ko-KR" sz="1000" b="0" i="0" smtClean="0">
                                      <a:latin typeface="Cambria Math" panose="02040503050406030204" pitchFamily="18" charset="0"/>
                                    </a:rPr>
                                    <m:t>b</m:t>
                                  </m:r>
                                </m:e>
                                <m:sup>
                                  <m:r>
                                    <a:rPr lang="en-US" altLang="ko-KR" sz="1000" b="0" i="0" smtClean="0">
                                      <a:latin typeface="Cambria Math" panose="02040503050406030204" pitchFamily="18" charset="0"/>
                                    </a:rPr>
                                    <m:t>−1</m:t>
                                  </m:r>
                                </m:sup>
                              </m:sSup>
                            </m:oMath>
                          </a14:m>
                          <a:endParaRPr lang="en-KR" sz="10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rPr>
                                  <m:t>30,000</m:t>
                                </m:r>
                              </m:oMath>
                            </m:oMathPara>
                          </a14:m>
                          <a:endParaRPr lang="en-KR" altLang="ko-KR" sz="10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097144983"/>
                      </a:ext>
                    </a:extLst>
                  </a:tr>
                  <a:tr h="476995">
                    <a:tc>
                      <a:txBody>
                        <a:bodyPr/>
                        <a:lstStyle/>
                        <a:p>
                          <a:pPr algn="ctr"/>
                          <a:r>
                            <a:rPr lang="en-GB" sz="1000" dirty="0"/>
                            <a:t>Pb</a:t>
                          </a:r>
                          <a:r>
                            <a:rPr lang="en-KR" sz="1000" dirty="0"/>
                            <a:t>-Pb</a:t>
                          </a:r>
                        </a:p>
                      </a:txBody>
                      <a:tcPr anchor="ctr">
                        <a:solidFill>
                          <a:schemeClr val="bg1"/>
                        </a:solidFill>
                      </a:tcPr>
                    </a:tc>
                    <a:tc>
                      <a:txBody>
                        <a:bodyPr/>
                        <a:lstStyle/>
                        <a:p>
                          <a:pPr algn="ctr"/>
                          <a:r>
                            <a:rPr lang="en-KR" sz="1000" dirty="0"/>
                            <a:t>7</a:t>
                          </a:r>
                          <a:r>
                            <a:rPr lang="en-US" sz="1000" dirty="0"/>
                            <a:t> </a:t>
                          </a:r>
                          <a14:m>
                            <m:oMath xmlns:m="http://schemas.openxmlformats.org/officeDocument/2006/math">
                              <m:r>
                                <m:rPr>
                                  <m:sty m:val="p"/>
                                </m:rPr>
                                <a:rPr lang="en-US" sz="1000" b="0" i="0" smtClean="0">
                                  <a:latin typeface="Cambria Math" panose="02040503050406030204" pitchFamily="18" charset="0"/>
                                </a:rPr>
                                <m:t>n</m:t>
                              </m:r>
                              <m:sSup>
                                <m:sSupPr>
                                  <m:ctrlPr>
                                    <a:rPr lang="en-US" altLang="ko-KR" sz="1000" b="0" i="1" smtClean="0">
                                      <a:latin typeface="Cambria Math" panose="02040503050406030204" pitchFamily="18" charset="0"/>
                                    </a:rPr>
                                  </m:ctrlPr>
                                </m:sSupPr>
                                <m:e>
                                  <m:r>
                                    <m:rPr>
                                      <m:sty m:val="p"/>
                                    </m:rPr>
                                    <a:rPr lang="en-US" altLang="ko-KR" sz="1000" b="0" i="0" smtClean="0">
                                      <a:latin typeface="Cambria Math" panose="02040503050406030204" pitchFamily="18" charset="0"/>
                                    </a:rPr>
                                    <m:t>b</m:t>
                                  </m:r>
                                </m:e>
                                <m:sup>
                                  <m:r>
                                    <a:rPr lang="en-US" altLang="ko-KR" sz="1000" b="0" i="0" smtClean="0">
                                      <a:latin typeface="Cambria Math" panose="02040503050406030204" pitchFamily="18" charset="0"/>
                                    </a:rPr>
                                    <m:t>−1</m:t>
                                  </m:r>
                                </m:sup>
                              </m:sSup>
                            </m:oMath>
                          </a14:m>
                          <a:endParaRPr lang="en-KR" sz="10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dirty="0"/>
                            <a:t>9.8</a:t>
                          </a:r>
                          <a:endParaRPr lang="en-KR" altLang="ko-KR" sz="10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KR" sz="1000" dirty="0"/>
                            <a:t>7</a:t>
                          </a:r>
                          <a:r>
                            <a:rPr lang="en-US" sz="1000" dirty="0"/>
                            <a:t> </a:t>
                          </a:r>
                          <a14:m>
                            <m:oMath xmlns:m="http://schemas.openxmlformats.org/officeDocument/2006/math">
                              <m:r>
                                <m:rPr>
                                  <m:sty m:val="p"/>
                                </m:rPr>
                                <a:rPr lang="en-US" sz="1000" b="0" i="0" smtClean="0">
                                  <a:latin typeface="Cambria Math" panose="02040503050406030204" pitchFamily="18" charset="0"/>
                                </a:rPr>
                                <m:t>n</m:t>
                              </m:r>
                              <m:sSup>
                                <m:sSupPr>
                                  <m:ctrlPr>
                                    <a:rPr lang="en-US" altLang="ko-KR" sz="1000" b="0" i="1" smtClean="0">
                                      <a:latin typeface="Cambria Math" panose="02040503050406030204" pitchFamily="18" charset="0"/>
                                    </a:rPr>
                                  </m:ctrlPr>
                                </m:sSupPr>
                                <m:e>
                                  <m:r>
                                    <m:rPr>
                                      <m:sty m:val="p"/>
                                    </m:rPr>
                                    <a:rPr lang="en-US" altLang="ko-KR" sz="1000" b="0" i="0" smtClean="0">
                                      <a:latin typeface="Cambria Math" panose="02040503050406030204" pitchFamily="18" charset="0"/>
                                    </a:rPr>
                                    <m:t>b</m:t>
                                  </m:r>
                                </m:e>
                                <m:sup>
                                  <m:r>
                                    <a:rPr lang="en-US" altLang="ko-KR" sz="1000" b="0" i="0" smtClean="0">
                                      <a:latin typeface="Cambria Math" panose="02040503050406030204" pitchFamily="18" charset="0"/>
                                    </a:rPr>
                                    <m:t>−1</m:t>
                                  </m:r>
                                </m:sup>
                              </m:sSup>
                            </m:oMath>
                          </a14:m>
                          <a:endParaRPr lang="en-KR" sz="10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rPr>
                                  <m:t>1</m:t>
                                </m:r>
                              </m:oMath>
                            </m:oMathPara>
                          </a14:m>
                          <a:endParaRPr lang="en-KR" altLang="ko-KR" sz="10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898207969"/>
                      </a:ext>
                    </a:extLst>
                  </a:tr>
                  <a:tr h="365925">
                    <a:tc>
                      <a:txBody>
                        <a:bodyPr/>
                        <a:lstStyle/>
                        <a:p>
                          <a:pPr algn="ctr"/>
                          <a:r>
                            <a:rPr lang="en-GB" sz="1000" dirty="0"/>
                            <a:t>p</a:t>
                          </a:r>
                          <a:r>
                            <a:rPr lang="en-KR" sz="1000" dirty="0"/>
                            <a:t>-Pb</a:t>
                          </a:r>
                        </a:p>
                      </a:txBody>
                      <a:tcPr anchor="ctr">
                        <a:solidFill>
                          <a:schemeClr val="bg1"/>
                        </a:solidFill>
                      </a:tcPr>
                    </a:tc>
                    <a:tc>
                      <a:txBody>
                        <a:bodyPr/>
                        <a:lstStyle/>
                        <a:p>
                          <a:pPr algn="ctr"/>
                          <a:r>
                            <a:rPr lang="en-US" sz="1000" dirty="0"/>
                            <a:t>0.25 </a:t>
                          </a:r>
                          <a14:m>
                            <m:oMath xmlns:m="http://schemas.openxmlformats.org/officeDocument/2006/math">
                              <m:r>
                                <m:rPr>
                                  <m:sty m:val="p"/>
                                </m:rPr>
                                <a:rPr lang="en-US" altLang="ko-KR" sz="1000" b="0" i="0" smtClean="0">
                                  <a:latin typeface="Cambria Math" panose="02040503050406030204" pitchFamily="18" charset="0"/>
                                </a:rPr>
                                <m:t>p</m:t>
                              </m:r>
                              <m:sSup>
                                <m:sSupPr>
                                  <m:ctrlPr>
                                    <a:rPr lang="en-US" altLang="ko-KR" sz="1000" b="0" i="1" smtClean="0">
                                      <a:latin typeface="Cambria Math" panose="02040503050406030204" pitchFamily="18" charset="0"/>
                                    </a:rPr>
                                  </m:ctrlPr>
                                </m:sSupPr>
                                <m:e>
                                  <m:r>
                                    <m:rPr>
                                      <m:sty m:val="p"/>
                                    </m:rPr>
                                    <a:rPr lang="en-US" altLang="ko-KR" sz="1000" b="0" i="0" smtClean="0">
                                      <a:latin typeface="Cambria Math" panose="02040503050406030204" pitchFamily="18" charset="0"/>
                                    </a:rPr>
                                    <m:t>b</m:t>
                                  </m:r>
                                </m:e>
                                <m:sup>
                                  <m:r>
                                    <a:rPr lang="en-US" altLang="ko-KR" sz="1000" b="0" i="0" smtClean="0">
                                      <a:latin typeface="Cambria Math" panose="02040503050406030204" pitchFamily="18" charset="0"/>
                                    </a:rPr>
                                    <m:t>−1</m:t>
                                  </m:r>
                                </m:sup>
                              </m:sSup>
                            </m:oMath>
                          </a14:m>
                          <a:endParaRPr lang="en-KR" sz="10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rPr>
                                  <m:t>1.5</m:t>
                                </m:r>
                              </m:oMath>
                            </m:oMathPara>
                          </a14:m>
                          <a:endParaRPr lang="en-US" altLang="ko-KR" sz="1000" b="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KR" sz="1000" dirty="0"/>
                            <a:t>0.5</a:t>
                          </a:r>
                          <a:r>
                            <a:rPr lang="en-US" sz="1000" dirty="0"/>
                            <a:t> </a:t>
                          </a:r>
                          <a14:m>
                            <m:oMath xmlns:m="http://schemas.openxmlformats.org/officeDocument/2006/math">
                              <m:r>
                                <m:rPr>
                                  <m:sty m:val="p"/>
                                </m:rPr>
                                <a:rPr lang="en-US" altLang="ko-KR" sz="1000" b="0" i="0" smtClean="0">
                                  <a:latin typeface="Cambria Math" panose="02040503050406030204" pitchFamily="18" charset="0"/>
                                </a:rPr>
                                <m:t>p</m:t>
                              </m:r>
                              <m:sSup>
                                <m:sSupPr>
                                  <m:ctrlPr>
                                    <a:rPr lang="en-US" altLang="ko-KR" sz="1000" b="0" i="1" smtClean="0">
                                      <a:latin typeface="Cambria Math" panose="02040503050406030204" pitchFamily="18" charset="0"/>
                                    </a:rPr>
                                  </m:ctrlPr>
                                </m:sSupPr>
                                <m:e>
                                  <m:r>
                                    <m:rPr>
                                      <m:sty m:val="p"/>
                                    </m:rPr>
                                    <a:rPr lang="en-US" altLang="ko-KR" sz="1000" b="0" i="0" smtClean="0">
                                      <a:latin typeface="Cambria Math" panose="02040503050406030204" pitchFamily="18" charset="0"/>
                                    </a:rPr>
                                    <m:t>b</m:t>
                                  </m:r>
                                </m:e>
                                <m:sup>
                                  <m:r>
                                    <a:rPr lang="en-US" altLang="ko-KR" sz="1000" b="0" i="0" smtClean="0">
                                      <a:latin typeface="Cambria Math" panose="02040503050406030204" pitchFamily="18" charset="0"/>
                                    </a:rPr>
                                    <m:t>−1</m:t>
                                  </m:r>
                                </m:sup>
                              </m:sSup>
                            </m:oMath>
                          </a14:m>
                          <a:endParaRPr lang="en-KR" sz="10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rPr>
                                  <m:t>0.3</m:t>
                                </m:r>
                              </m:oMath>
                            </m:oMathPara>
                          </a14:m>
                          <a:endParaRPr lang="en-KR" altLang="ko-KR" sz="10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58515203"/>
                      </a:ext>
                    </a:extLst>
                  </a:tr>
                  <a:tr h="365925">
                    <a:tc>
                      <a:txBody>
                        <a:bodyPr/>
                        <a:lstStyle/>
                        <a:p>
                          <a:pPr algn="ctr"/>
                          <a:r>
                            <a:rPr lang="en-KR" sz="1000" dirty="0"/>
                            <a:t>O-O</a:t>
                          </a:r>
                        </a:p>
                      </a:txBody>
                      <a:tcPr anchor="ctr">
                        <a:solidFill>
                          <a:schemeClr val="bg1"/>
                        </a:solidFill>
                      </a:tcPr>
                    </a:tc>
                    <a:tc>
                      <a:txBody>
                        <a:bodyPr/>
                        <a:lstStyle/>
                        <a:p>
                          <a:pPr algn="ctr"/>
                          <a:r>
                            <a:rPr lang="en-KR" sz="1000" dirty="0"/>
                            <a:t>0</a:t>
                          </a:r>
                          <a:r>
                            <a:rPr lang="en-US" sz="1000" dirty="0"/>
                            <a:t>.5 </a:t>
                          </a:r>
                          <a14:m>
                            <m:oMath xmlns:m="http://schemas.openxmlformats.org/officeDocument/2006/math">
                              <m:r>
                                <m:rPr>
                                  <m:sty m:val="p"/>
                                </m:rPr>
                                <a:rPr lang="en-US" sz="1000" b="0" i="0" smtClean="0">
                                  <a:latin typeface="Cambria Math" panose="02040503050406030204" pitchFamily="18" charset="0"/>
                                </a:rPr>
                                <m:t>n</m:t>
                              </m:r>
                              <m:sSup>
                                <m:sSupPr>
                                  <m:ctrlPr>
                                    <a:rPr lang="en-US" altLang="ko-KR" sz="1000" b="0" i="1" smtClean="0">
                                      <a:latin typeface="Cambria Math" panose="02040503050406030204" pitchFamily="18" charset="0"/>
                                    </a:rPr>
                                  </m:ctrlPr>
                                </m:sSupPr>
                                <m:e>
                                  <m:r>
                                    <m:rPr>
                                      <m:sty m:val="p"/>
                                    </m:rPr>
                                    <a:rPr lang="en-US" altLang="ko-KR" sz="1000" b="0" i="0" smtClean="0">
                                      <a:latin typeface="Cambria Math" panose="02040503050406030204" pitchFamily="18" charset="0"/>
                                    </a:rPr>
                                    <m:t>b</m:t>
                                  </m:r>
                                </m:e>
                                <m:sup>
                                  <m:r>
                                    <a:rPr lang="en-US" altLang="ko-KR" sz="1000" b="0" i="0" smtClean="0">
                                      <a:latin typeface="Cambria Math" panose="02040503050406030204" pitchFamily="18" charset="0"/>
                                    </a:rPr>
                                    <m:t>−1</m:t>
                                  </m:r>
                                </m:sup>
                              </m:sSup>
                            </m:oMath>
                          </a14:m>
                          <a:endParaRPr lang="en-KR" sz="10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KR" sz="10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KR" sz="1000" dirty="0"/>
                            <a:t>0.5</a:t>
                          </a:r>
                          <a:r>
                            <a:rPr lang="en-US" sz="1000" dirty="0"/>
                            <a:t> </a:t>
                          </a:r>
                          <a14:m>
                            <m:oMath xmlns:m="http://schemas.openxmlformats.org/officeDocument/2006/math">
                              <m:r>
                                <m:rPr>
                                  <m:sty m:val="p"/>
                                </m:rPr>
                                <a:rPr lang="en-US" sz="1000" b="0" i="0" smtClean="0">
                                  <a:latin typeface="Cambria Math" panose="02040503050406030204" pitchFamily="18" charset="0"/>
                                </a:rPr>
                                <m:t>n</m:t>
                              </m:r>
                              <m:sSup>
                                <m:sSupPr>
                                  <m:ctrlPr>
                                    <a:rPr lang="en-US" altLang="ko-KR" sz="1000" b="0" i="1" smtClean="0">
                                      <a:latin typeface="Cambria Math" panose="02040503050406030204" pitchFamily="18" charset="0"/>
                                    </a:rPr>
                                  </m:ctrlPr>
                                </m:sSupPr>
                                <m:e>
                                  <m:r>
                                    <m:rPr>
                                      <m:sty m:val="p"/>
                                    </m:rPr>
                                    <a:rPr lang="en-US" altLang="ko-KR" sz="1000" b="0" i="0" smtClean="0">
                                      <a:latin typeface="Cambria Math" panose="02040503050406030204" pitchFamily="18" charset="0"/>
                                    </a:rPr>
                                    <m:t>b</m:t>
                                  </m:r>
                                </m:e>
                                <m:sup>
                                  <m:r>
                                    <a:rPr lang="en-US" altLang="ko-KR" sz="1000" b="0" i="0" smtClean="0">
                                      <a:latin typeface="Cambria Math" panose="02040503050406030204" pitchFamily="18" charset="0"/>
                                    </a:rPr>
                                    <m:t>−1</m:t>
                                  </m:r>
                                </m:sup>
                              </m:sSup>
                            </m:oMath>
                          </a14:m>
                          <a:endParaRPr lang="en-KR" sz="10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KR" sz="10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413707276"/>
                      </a:ext>
                    </a:extLst>
                  </a:tr>
                  <a:tr h="365925">
                    <a:tc>
                      <a:txBody>
                        <a:bodyPr/>
                        <a:lstStyle/>
                        <a:p>
                          <a:pPr algn="ctr"/>
                          <a:r>
                            <a:rPr lang="en-GB" sz="1000" dirty="0"/>
                            <a:t>p</a:t>
                          </a:r>
                          <a:r>
                            <a:rPr lang="en-KR" sz="1000" dirty="0"/>
                            <a:t>-O</a:t>
                          </a:r>
                        </a:p>
                      </a:txBody>
                      <a:tcPr anchor="ctr">
                        <a:solidFill>
                          <a:schemeClr val="bg1"/>
                        </a:solidFill>
                      </a:tcPr>
                    </a:tc>
                    <a:tc>
                      <a:txBody>
                        <a:bodyPr/>
                        <a:lstStyle/>
                        <a:p>
                          <a:pPr algn="ctr"/>
                          <a:r>
                            <a:rPr lang="en-GB" sz="1000" dirty="0"/>
                            <a:t>N</a:t>
                          </a:r>
                          <a:r>
                            <a:rPr lang="en-KR" sz="1000" dirty="0"/>
                            <a:t>ot fixed</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KR" sz="10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algn="ctr"/>
                          <a:r>
                            <a:rPr lang="en-KR" sz="1000" dirty="0"/>
                            <a:t>2</a:t>
                          </a:r>
                          <a14:m>
                            <m:oMath xmlns:m="http://schemas.openxmlformats.org/officeDocument/2006/math">
                              <m:r>
                                <m:rPr>
                                  <m:sty m:val="p"/>
                                </m:rPr>
                                <a:rPr lang="en-US" sz="1000" b="0" i="0" smtClean="0">
                                  <a:latin typeface="Cambria Math" panose="02040503050406030204" pitchFamily="18" charset="0"/>
                                </a:rPr>
                                <m:t>n</m:t>
                              </m:r>
                              <m:sSup>
                                <m:sSupPr>
                                  <m:ctrlPr>
                                    <a:rPr lang="en-US" altLang="ko-KR" sz="1000" b="0" i="1" smtClean="0">
                                      <a:latin typeface="Cambria Math" panose="02040503050406030204" pitchFamily="18" charset="0"/>
                                    </a:rPr>
                                  </m:ctrlPr>
                                </m:sSupPr>
                                <m:e>
                                  <m:r>
                                    <m:rPr>
                                      <m:sty m:val="p"/>
                                    </m:rPr>
                                    <a:rPr lang="en-US" altLang="ko-KR" sz="1000" b="0" i="0" smtClean="0">
                                      <a:latin typeface="Cambria Math" panose="02040503050406030204" pitchFamily="18" charset="0"/>
                                    </a:rPr>
                                    <m:t>b</m:t>
                                  </m:r>
                                </m:e>
                                <m:sup>
                                  <m:r>
                                    <a:rPr lang="en-US" altLang="ko-KR" sz="1000" b="0" i="0" smtClean="0">
                                      <a:latin typeface="Cambria Math" panose="02040503050406030204" pitchFamily="18" charset="0"/>
                                    </a:rPr>
                                    <m:t>−1</m:t>
                                  </m:r>
                                </m:sup>
                              </m:sSup>
                            </m:oMath>
                          </a14:m>
                          <a:endParaRPr lang="en-KR" sz="1000" dirty="0"/>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KR" sz="10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43032944"/>
                      </a:ext>
                    </a:extLst>
                  </a:tr>
                </a:tbl>
              </a:graphicData>
            </a:graphic>
          </p:graphicFrame>
        </mc:Choice>
        <mc:Fallback xmlns="">
          <p:graphicFrame>
            <p:nvGraphicFramePr>
              <p:cNvPr id="11" name="Table 7">
                <a:extLst>
                  <a:ext uri="{FF2B5EF4-FFF2-40B4-BE49-F238E27FC236}">
                    <a16:creationId xmlns:a16="http://schemas.microsoft.com/office/drawing/2014/main" id="{68E30615-B01D-CD1B-3030-440B4E58D99F}"/>
                  </a:ext>
                </a:extLst>
              </p:cNvPr>
              <p:cNvGraphicFramePr>
                <a:graphicFrameLocks noGrp="1"/>
              </p:cNvGraphicFramePr>
              <p:nvPr>
                <p:extLst>
                  <p:ext uri="{D42A27DB-BD31-4B8C-83A1-F6EECF244321}">
                    <p14:modId xmlns:p14="http://schemas.microsoft.com/office/powerpoint/2010/main" val="3593635312"/>
                  </p:ext>
                </p:extLst>
              </p:nvPr>
            </p:nvGraphicFramePr>
            <p:xfrm>
              <a:off x="4586377" y="753904"/>
              <a:ext cx="4431101" cy="2527765"/>
            </p:xfrm>
            <a:graphic>
              <a:graphicData uri="http://schemas.openxmlformats.org/drawingml/2006/table">
                <a:tbl>
                  <a:tblPr firstRow="1" bandRow="1">
                    <a:tableStyleId>{5940675A-B579-460E-94D1-54222C63F5DA}</a:tableStyleId>
                  </a:tblPr>
                  <a:tblGrid>
                    <a:gridCol w="586514">
                      <a:extLst>
                        <a:ext uri="{9D8B030D-6E8A-4147-A177-3AD203B41FA5}">
                          <a16:colId xmlns:a16="http://schemas.microsoft.com/office/drawing/2014/main" val="1722615096"/>
                        </a:ext>
                      </a:extLst>
                    </a:gridCol>
                    <a:gridCol w="827315">
                      <a:extLst>
                        <a:ext uri="{9D8B030D-6E8A-4147-A177-3AD203B41FA5}">
                          <a16:colId xmlns:a16="http://schemas.microsoft.com/office/drawing/2014/main" val="40270251"/>
                        </a:ext>
                      </a:extLst>
                    </a:gridCol>
                    <a:gridCol w="843246">
                      <a:extLst>
                        <a:ext uri="{9D8B030D-6E8A-4147-A177-3AD203B41FA5}">
                          <a16:colId xmlns:a16="http://schemas.microsoft.com/office/drawing/2014/main" val="3018119304"/>
                        </a:ext>
                      </a:extLst>
                    </a:gridCol>
                    <a:gridCol w="694994">
                      <a:extLst>
                        <a:ext uri="{9D8B030D-6E8A-4147-A177-3AD203B41FA5}">
                          <a16:colId xmlns:a16="http://schemas.microsoft.com/office/drawing/2014/main" val="3947405631"/>
                        </a:ext>
                      </a:extLst>
                    </a:gridCol>
                    <a:gridCol w="1479032">
                      <a:extLst>
                        <a:ext uri="{9D8B030D-6E8A-4147-A177-3AD203B41FA5}">
                          <a16:colId xmlns:a16="http://schemas.microsoft.com/office/drawing/2014/main" val="2413507830"/>
                        </a:ext>
                      </a:extLst>
                    </a:gridCol>
                  </a:tblGrid>
                  <a:tr h="293535">
                    <a:tc rowSpan="2">
                      <a:txBody>
                        <a:bodyPr/>
                        <a:lstStyle/>
                        <a:p>
                          <a:pPr algn="ctr"/>
                          <a:r>
                            <a:rPr lang="en-KR" sz="1000" dirty="0"/>
                            <a:t>Mode</a:t>
                          </a:r>
                        </a:p>
                      </a:txBody>
                      <a:tcPr anchor="ctr">
                        <a:solidFill>
                          <a:schemeClr val="bg1"/>
                        </a:solidFill>
                      </a:tcPr>
                    </a:tc>
                    <a:tc gridSpan="2">
                      <a:txBody>
                        <a:bodyPr/>
                        <a:lstStyle/>
                        <a:p>
                          <a:pPr algn="ctr"/>
                          <a:r>
                            <a:rPr lang="en-KR" sz="1000" dirty="0"/>
                            <a:t>ALICE</a:t>
                          </a: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tc gridSpan="2">
                      <a:txBody>
                        <a:bodyPr/>
                        <a:lstStyle/>
                        <a:p>
                          <a:pPr algn="ctr"/>
                          <a:r>
                            <a:rPr lang="en-KR" sz="1000" dirty="0"/>
                            <a:t>ATLAS, CMS</a:t>
                          </a: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pPr latinLnBrk="1"/>
                          <a:endParaRPr lang="ko-KR" altLang="en-US"/>
                        </a:p>
                      </a:txBody>
                      <a:tcPr/>
                    </a:tc>
                    <a:extLst>
                      <a:ext uri="{0D108BD9-81ED-4DB2-BD59-A6C34878D82A}">
                        <a16:rowId xmlns:a16="http://schemas.microsoft.com/office/drawing/2014/main" val="2288628916"/>
                      </a:ext>
                    </a:extLst>
                  </a:tr>
                  <a:tr h="293535">
                    <a:tc vMerge="1">
                      <a:txBody>
                        <a:bodyPr/>
                        <a:lstStyle/>
                        <a:p>
                          <a:pPr latinLnBrk="1"/>
                          <a:endParaRPr lang="ko-KR" altLang="en-US"/>
                        </a:p>
                      </a:txBody>
                      <a:tcPr/>
                    </a:tc>
                    <a:tc>
                      <a:txBody>
                        <a:bodyPr/>
                        <a:lstStyle/>
                        <a:p>
                          <a:endParaRPr lang="ko-K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3"/>
                          <a:stretch>
                            <a:fillRect l="-71324" t="-100000" r="-366176" b="-655102"/>
                          </a:stretch>
                        </a:blipFill>
                      </a:tcPr>
                    </a:tc>
                    <a:tc>
                      <a:txBody>
                        <a:bodyPr/>
                        <a:lstStyle/>
                        <a:p>
                          <a:pPr algn="ctr"/>
                          <a:r>
                            <a:rPr lang="en-US" sz="1000" dirty="0"/>
                            <a:t># of </a:t>
                          </a:r>
                          <a:r>
                            <a:rPr lang="en-US" sz="1000" dirty="0" err="1"/>
                            <a:t>Tcc</a:t>
                          </a:r>
                          <a:endParaRPr lang="en-US" sz="1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3"/>
                          <a:stretch>
                            <a:fillRect l="-326316" t="-100000" r="-214912" b="-655102"/>
                          </a:stretch>
                        </a:blip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dirty="0"/>
                            <a:t># of </a:t>
                          </a:r>
                          <a:r>
                            <a:rPr lang="en-US" altLang="ko-KR" sz="1000" dirty="0" err="1"/>
                            <a:t>Tcc</a:t>
                          </a:r>
                          <a:endParaRPr lang="en-US" altLang="ko-KR" sz="1000"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135507622"/>
                      </a:ext>
                    </a:extLst>
                  </a:tr>
                  <a:tr h="365925">
                    <a:tc>
                      <a:txBody>
                        <a:bodyPr/>
                        <a:lstStyle/>
                        <a:p>
                          <a:pPr algn="ctr"/>
                          <a:r>
                            <a:rPr lang="en-KR" sz="1000" dirty="0"/>
                            <a:t>pp</a:t>
                          </a:r>
                        </a:p>
                      </a:txBody>
                      <a:tcPr anchor="ctr">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3"/>
                          <a:stretch>
                            <a:fillRect l="-71324" t="-163333" r="-366176" b="-435000"/>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3"/>
                          <a:stretch>
                            <a:fillRect l="-167626" t="-163333" r="-258273" b="-435000"/>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3"/>
                          <a:stretch>
                            <a:fillRect l="-326316" t="-163333" r="-214912" b="-435000"/>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3"/>
                          <a:stretch>
                            <a:fillRect l="-200000" t="-163333" r="-823" b="-435000"/>
                          </a:stretch>
                        </a:blipFill>
                      </a:tcPr>
                    </a:tc>
                    <a:extLst>
                      <a:ext uri="{0D108BD9-81ED-4DB2-BD59-A6C34878D82A}">
                        <a16:rowId xmlns:a16="http://schemas.microsoft.com/office/drawing/2014/main" val="2097144983"/>
                      </a:ext>
                    </a:extLst>
                  </a:tr>
                  <a:tr h="476995">
                    <a:tc>
                      <a:txBody>
                        <a:bodyPr/>
                        <a:lstStyle/>
                        <a:p>
                          <a:pPr algn="ctr"/>
                          <a:r>
                            <a:rPr lang="en-GB" sz="1000" dirty="0"/>
                            <a:t>Pb</a:t>
                          </a:r>
                          <a:r>
                            <a:rPr lang="en-KR" sz="1000" dirty="0"/>
                            <a:t>-Pb</a:t>
                          </a:r>
                        </a:p>
                      </a:txBody>
                      <a:tcPr anchor="ctr">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3"/>
                          <a:stretch>
                            <a:fillRect l="-71324" t="-202564" r="-366176" b="-234615"/>
                          </a:stretch>
                        </a:blip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000" dirty="0"/>
                            <a:t>9.8</a:t>
                          </a:r>
                          <a:endParaRPr lang="en-KR" altLang="ko-KR" sz="10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3"/>
                          <a:stretch>
                            <a:fillRect l="-326316" t="-202564" r="-214912" b="-234615"/>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3"/>
                          <a:stretch>
                            <a:fillRect l="-200000" t="-202564" r="-823" b="-234615"/>
                          </a:stretch>
                        </a:blipFill>
                      </a:tcPr>
                    </a:tc>
                    <a:extLst>
                      <a:ext uri="{0D108BD9-81ED-4DB2-BD59-A6C34878D82A}">
                        <a16:rowId xmlns:a16="http://schemas.microsoft.com/office/drawing/2014/main" val="2898207969"/>
                      </a:ext>
                    </a:extLst>
                  </a:tr>
                  <a:tr h="365925">
                    <a:tc>
                      <a:txBody>
                        <a:bodyPr/>
                        <a:lstStyle/>
                        <a:p>
                          <a:pPr algn="ctr"/>
                          <a:r>
                            <a:rPr lang="en-GB" sz="1000" dirty="0"/>
                            <a:t>p</a:t>
                          </a:r>
                          <a:r>
                            <a:rPr lang="en-KR" sz="1000" dirty="0"/>
                            <a:t>-Pb</a:t>
                          </a:r>
                        </a:p>
                      </a:txBody>
                      <a:tcPr anchor="ctr">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3"/>
                          <a:stretch>
                            <a:fillRect l="-71324" t="-386885" r="-366176" b="-200000"/>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3"/>
                          <a:stretch>
                            <a:fillRect l="-167626" t="-386885" r="-258273" b="-200000"/>
                          </a:stretch>
                        </a:blip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3"/>
                          <a:stretch>
                            <a:fillRect l="-326316" t="-386885" r="-214912" b="-200000"/>
                          </a:stretch>
                        </a:blipFill>
                      </a:tcPr>
                    </a:tc>
                    <a:tc>
                      <a:txBody>
                        <a:bodyPr/>
                        <a:lstStyle/>
                        <a:p>
                          <a:endParaRPr lang="ko-KR"/>
                        </a:p>
                      </a:txBody>
                      <a:tcPr anchor="ctr">
                        <a:lnL w="12700" cap="flat" cmpd="sng" algn="ctr">
                          <a:solidFill>
                            <a:schemeClr val="tx1"/>
                          </a:solidFill>
                          <a:prstDash val="solid"/>
                          <a:round/>
                          <a:headEnd type="none" w="med" len="med"/>
                          <a:tailEnd type="none" w="med" len="med"/>
                        </a:lnL>
                        <a:blipFill>
                          <a:blip r:embed="rId3"/>
                          <a:stretch>
                            <a:fillRect l="-200000" t="-386885" r="-823" b="-200000"/>
                          </a:stretch>
                        </a:blipFill>
                      </a:tcPr>
                    </a:tc>
                    <a:extLst>
                      <a:ext uri="{0D108BD9-81ED-4DB2-BD59-A6C34878D82A}">
                        <a16:rowId xmlns:a16="http://schemas.microsoft.com/office/drawing/2014/main" val="258515203"/>
                      </a:ext>
                    </a:extLst>
                  </a:tr>
                  <a:tr h="365925">
                    <a:tc>
                      <a:txBody>
                        <a:bodyPr/>
                        <a:lstStyle/>
                        <a:p>
                          <a:pPr algn="ctr"/>
                          <a:r>
                            <a:rPr lang="en-KR" sz="1000" dirty="0"/>
                            <a:t>O-O</a:t>
                          </a:r>
                        </a:p>
                      </a:txBody>
                      <a:tcPr anchor="ctr">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3"/>
                          <a:stretch>
                            <a:fillRect l="-71324" t="-495000" r="-366176" b="-103333"/>
                          </a:stretch>
                        </a:blipFill>
                      </a:tcPr>
                    </a:tc>
                    <a:tc>
                      <a:txBody>
                        <a:bodyPr/>
                        <a:lstStyle/>
                        <a:p>
                          <a:pPr algn="ctr"/>
                          <a:endParaRPr lang="en-KR" sz="10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3"/>
                          <a:stretch>
                            <a:fillRect l="-326316" t="-495000" r="-214912" b="-103333"/>
                          </a:stretch>
                        </a:blipFill>
                      </a:tcPr>
                    </a:tc>
                    <a:tc>
                      <a:txBody>
                        <a:bodyPr/>
                        <a:lstStyle/>
                        <a:p>
                          <a:pPr algn="ctr"/>
                          <a:endParaRPr lang="en-KR" sz="10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1413707276"/>
                      </a:ext>
                    </a:extLst>
                  </a:tr>
                  <a:tr h="365925">
                    <a:tc>
                      <a:txBody>
                        <a:bodyPr/>
                        <a:lstStyle/>
                        <a:p>
                          <a:pPr algn="ctr"/>
                          <a:r>
                            <a:rPr lang="en-GB" sz="1000" dirty="0"/>
                            <a:t>p</a:t>
                          </a:r>
                          <a:r>
                            <a:rPr lang="en-KR" sz="1000" dirty="0"/>
                            <a:t>-O</a:t>
                          </a:r>
                        </a:p>
                      </a:txBody>
                      <a:tcPr anchor="ctr">
                        <a:solidFill>
                          <a:schemeClr val="bg1"/>
                        </a:solidFill>
                      </a:tcPr>
                    </a:tc>
                    <a:tc>
                      <a:txBody>
                        <a:bodyPr/>
                        <a:lstStyle/>
                        <a:p>
                          <a:pPr algn="ctr"/>
                          <a:r>
                            <a:rPr lang="en-GB" sz="1000" dirty="0"/>
                            <a:t>N</a:t>
                          </a:r>
                          <a:r>
                            <a:rPr lang="en-KR" sz="1000" dirty="0"/>
                            <a:t>ot fixed</a:t>
                          </a: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pPr algn="ctr"/>
                          <a:endParaRPr lang="en-KR" sz="1000" dirty="0"/>
                        </a:p>
                      </a:txBody>
                      <a:tcPr anchor="ctr">
                        <a:lnL w="12700" cap="flat" cmpd="sng" algn="ctr">
                          <a:solidFill>
                            <a:schemeClr val="tx1"/>
                          </a:solidFill>
                          <a:prstDash val="solid"/>
                          <a:round/>
                          <a:headEnd type="none" w="med" len="med"/>
                          <a:tailEnd type="none" w="med" len="med"/>
                        </a:lnL>
                        <a:solidFill>
                          <a:schemeClr val="bg1"/>
                        </a:solidFill>
                      </a:tcPr>
                    </a:tc>
                    <a:tc>
                      <a:txBody>
                        <a:bodyPr/>
                        <a:lstStyle/>
                        <a:p>
                          <a:endParaRPr lang="ko-KR"/>
                        </a:p>
                      </a:txBody>
                      <a:tcPr anchor="ctr">
                        <a:lnR w="12700" cap="flat" cmpd="sng" algn="ctr">
                          <a:solidFill>
                            <a:schemeClr val="tx1"/>
                          </a:solidFill>
                          <a:prstDash val="solid"/>
                          <a:round/>
                          <a:headEnd type="none" w="med" len="med"/>
                          <a:tailEnd type="none" w="med" len="med"/>
                        </a:lnR>
                        <a:blipFill>
                          <a:blip r:embed="rId3"/>
                          <a:stretch>
                            <a:fillRect l="-326316" t="-595000" r="-214912" b="-3333"/>
                          </a:stretch>
                        </a:blipFill>
                      </a:tcPr>
                    </a:tc>
                    <a:tc>
                      <a:txBody>
                        <a:bodyPr/>
                        <a:lstStyle/>
                        <a:p>
                          <a:pPr algn="ctr"/>
                          <a:endParaRPr lang="en-KR" sz="1000" dirty="0"/>
                        </a:p>
                      </a:txBody>
                      <a:tcPr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43032944"/>
                      </a:ext>
                    </a:extLst>
                  </a:tr>
                </a:tbl>
              </a:graphicData>
            </a:graphic>
          </p:graphicFrame>
        </mc:Fallback>
      </mc:AlternateContent>
      <mc:AlternateContent xmlns:mc="http://schemas.openxmlformats.org/markup-compatibility/2006" xmlns:a14="http://schemas.microsoft.com/office/drawing/2010/main">
        <mc:Choice Requires="a14">
          <p:sp>
            <p:nvSpPr>
              <p:cNvPr id="14" name="내용 개체 틀 7">
                <a:extLst>
                  <a:ext uri="{FF2B5EF4-FFF2-40B4-BE49-F238E27FC236}">
                    <a16:creationId xmlns:a16="http://schemas.microsoft.com/office/drawing/2014/main" id="{C4216F2C-D6E8-4B3F-E9E7-25D8C65D9DD2}"/>
                  </a:ext>
                </a:extLst>
              </p:cNvPr>
              <p:cNvSpPr>
                <a:spLocks noGrp="1"/>
              </p:cNvSpPr>
              <p:nvPr>
                <p:ph sz="half" idx="1"/>
              </p:nvPr>
            </p:nvSpPr>
            <p:spPr>
              <a:xfrm>
                <a:off x="149524" y="3429000"/>
                <a:ext cx="8827697" cy="2958830"/>
              </a:xfrm>
            </p:spPr>
            <p:txBody>
              <a:bodyPr>
                <a:normAutofit fontScale="77500" lnSpcReduction="20000"/>
              </a:bodyPr>
              <a:lstStyle/>
              <a:p>
                <a:r>
                  <a:rPr lang="en-US" altLang="ko-KR" dirty="0"/>
                  <a:t>X (3872) study in pp, p-Pb Pb—Pb quite optimistic for ALICE, ATLAS, and CMS (even the system-size dependence)</a:t>
                </a:r>
              </a:p>
              <a:p>
                <a:r>
                  <a:rPr lang="en-US" altLang="ko-KR" dirty="0" err="1"/>
                  <a:t>Tcc</a:t>
                </a:r>
                <a:r>
                  <a:rPr lang="en-US" altLang="ko-KR" dirty="0"/>
                  <a:t> cannot be accessible by ALICE in both pp and Pb-Pb when </a:t>
                </a: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𝑅</m:t>
                        </m:r>
                      </m:e>
                      <m:sub>
                        <m:r>
                          <a:rPr lang="en-US" altLang="ko-KR" b="0" i="1" smtClean="0">
                            <a:latin typeface="Cambria Math" panose="02040503050406030204" pitchFamily="18" charset="0"/>
                          </a:rPr>
                          <m:t>𝐴𝐴</m:t>
                        </m:r>
                      </m:sub>
                    </m:sSub>
                    <m:r>
                      <a:rPr lang="en-US" altLang="ko-KR" b="0" i="1" smtClean="0">
                        <a:latin typeface="Cambria Math" panose="02040503050406030204" pitchFamily="18" charset="0"/>
                      </a:rPr>
                      <m:t>=1</m:t>
                    </m:r>
                  </m:oMath>
                </a14:m>
                <a:endParaRPr lang="en-US" altLang="ko-KR" dirty="0"/>
              </a:p>
              <a:p>
                <a:r>
                  <a:rPr lang="en-US" altLang="ko-KR" dirty="0"/>
                  <a:t>ATLAS and CMS can measure </a:t>
                </a:r>
                <a:r>
                  <a:rPr lang="en-US" altLang="ko-KR" dirty="0" err="1"/>
                  <a:t>Tcc</a:t>
                </a:r>
                <a:r>
                  <a:rPr lang="en-US" altLang="ko-KR" dirty="0"/>
                  <a:t> only in pp, but with a good PID that can be achieved in the near future in both ATLAS, CMS</a:t>
                </a:r>
              </a:p>
              <a:p>
                <a:r>
                  <a:rPr lang="en-US" altLang="ko-KR" dirty="0"/>
                  <a:t>F</a:t>
                </a:r>
                <a:r>
                  <a:rPr lang="en-US" altLang="ko-KR"/>
                  <a:t>ew</a:t>
                </a:r>
                <a:r>
                  <a:rPr lang="en-US" altLang="ko-KR" dirty="0"/>
                  <a:t> </a:t>
                </a:r>
                <a:r>
                  <a:rPr lang="en-US" altLang="ko-KR" dirty="0" err="1"/>
                  <a:t>Tcc</a:t>
                </a:r>
                <a:r>
                  <a:rPr lang="en-US" altLang="ko-KR" dirty="0"/>
                  <a:t> obtaining per year in Pb-Pb until LHC Run 5 and 6</a:t>
                </a:r>
              </a:p>
              <a:p>
                <a:r>
                  <a:rPr lang="en-US" altLang="ko-KR" dirty="0"/>
                  <a:t>If there is a huge enhancement (R&gt;&gt;1) from the medium, </a:t>
                </a:r>
                <a:r>
                  <a:rPr lang="en-US" altLang="ko-KR" dirty="0" err="1"/>
                  <a:t>Tcc</a:t>
                </a:r>
                <a:r>
                  <a:rPr lang="en-US" altLang="ko-KR" dirty="0"/>
                  <a:t> study in Pb-Pb would be possible for the 3 experiments</a:t>
                </a:r>
              </a:p>
              <a:p>
                <a:r>
                  <a:rPr lang="en-US" altLang="ko-KR" dirty="0"/>
                  <a:t>Realistic MC study planned for a better calculation of the efficiency</a:t>
                </a:r>
              </a:p>
            </p:txBody>
          </p:sp>
        </mc:Choice>
        <mc:Fallback xmlns="">
          <p:sp>
            <p:nvSpPr>
              <p:cNvPr id="14" name="내용 개체 틀 7">
                <a:extLst>
                  <a:ext uri="{FF2B5EF4-FFF2-40B4-BE49-F238E27FC236}">
                    <a16:creationId xmlns:a16="http://schemas.microsoft.com/office/drawing/2014/main" id="{C4216F2C-D6E8-4B3F-E9E7-25D8C65D9DD2}"/>
                  </a:ext>
                </a:extLst>
              </p:cNvPr>
              <p:cNvSpPr>
                <a:spLocks noGrp="1" noRot="1" noChangeAspect="1" noMove="1" noResize="1" noEditPoints="1" noAdjustHandles="1" noChangeArrowheads="1" noChangeShapeType="1" noTextEdit="1"/>
              </p:cNvSpPr>
              <p:nvPr>
                <p:ph sz="half" idx="1"/>
              </p:nvPr>
            </p:nvSpPr>
            <p:spPr>
              <a:xfrm>
                <a:off x="149524" y="3429000"/>
                <a:ext cx="8827697" cy="2958830"/>
              </a:xfrm>
              <a:blipFill>
                <a:blip r:embed="rId4"/>
                <a:stretch>
                  <a:fillRect l="-829" t="-4330" b="-619"/>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097960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a:extLst>
              <a:ext uri="{FF2B5EF4-FFF2-40B4-BE49-F238E27FC236}">
                <a16:creationId xmlns:a16="http://schemas.microsoft.com/office/drawing/2014/main" id="{B9F00EC4-0629-170F-88BD-A64639079A37}"/>
              </a:ext>
            </a:extLst>
          </p:cNvPr>
          <p:cNvSpPr>
            <a:spLocks noGrp="1"/>
          </p:cNvSpPr>
          <p:nvPr>
            <p:ph type="title"/>
          </p:nvPr>
        </p:nvSpPr>
        <p:spPr/>
        <p:txBody>
          <a:bodyPr/>
          <a:lstStyle/>
          <a:p>
            <a:r>
              <a:rPr lang="en-US" altLang="ko-KR" dirty="0"/>
              <a:t>Physics motivation – </a:t>
            </a:r>
            <a:r>
              <a:rPr lang="en-US" altLang="ko-KR" dirty="0" err="1"/>
              <a:t>Tcc</a:t>
            </a:r>
            <a:r>
              <a:rPr lang="en-US" altLang="ko-KR" dirty="0"/>
              <a:t> </a:t>
            </a:r>
            <a:endParaRPr lang="ko-KR" altLang="en-US" dirty="0"/>
          </a:p>
        </p:txBody>
      </p:sp>
      <p:sp>
        <p:nvSpPr>
          <p:cNvPr id="8" name="내용 개체 틀 7">
            <a:extLst>
              <a:ext uri="{FF2B5EF4-FFF2-40B4-BE49-F238E27FC236}">
                <a16:creationId xmlns:a16="http://schemas.microsoft.com/office/drawing/2014/main" id="{25E56A4D-3A6C-AA6F-DD53-291407C391C8}"/>
              </a:ext>
            </a:extLst>
          </p:cNvPr>
          <p:cNvSpPr>
            <a:spLocks noGrp="1"/>
          </p:cNvSpPr>
          <p:nvPr>
            <p:ph sz="half" idx="1"/>
          </p:nvPr>
        </p:nvSpPr>
        <p:spPr>
          <a:xfrm>
            <a:off x="172527" y="799381"/>
            <a:ext cx="8827697" cy="5630356"/>
          </a:xfrm>
        </p:spPr>
        <p:txBody>
          <a:bodyPr/>
          <a:lstStyle/>
          <a:p>
            <a:r>
              <a:rPr lang="en-US" altLang="ko-KR" dirty="0"/>
              <a:t>Finally, </a:t>
            </a:r>
            <a:r>
              <a:rPr lang="en-US" altLang="ko-KR" dirty="0" err="1"/>
              <a:t>LHCb</a:t>
            </a:r>
            <a:r>
              <a:rPr lang="en-US" altLang="ko-KR" dirty="0"/>
              <a:t> reported the discovery of </a:t>
            </a:r>
            <a:r>
              <a:rPr lang="en-US" altLang="ko-KR" dirty="0" err="1"/>
              <a:t>Tcc</a:t>
            </a:r>
            <a:r>
              <a:rPr lang="en-US" altLang="ko-KR" dirty="0"/>
              <a:t> in 2021 (arXiv:2109.01038)</a:t>
            </a:r>
          </a:p>
        </p:txBody>
      </p:sp>
      <p:sp>
        <p:nvSpPr>
          <p:cNvPr id="10" name="날짜 개체 틀 9">
            <a:extLst>
              <a:ext uri="{FF2B5EF4-FFF2-40B4-BE49-F238E27FC236}">
                <a16:creationId xmlns:a16="http://schemas.microsoft.com/office/drawing/2014/main" id="{3C5CB306-0222-F706-8E3A-E9761E30E157}"/>
              </a:ext>
            </a:extLst>
          </p:cNvPr>
          <p:cNvSpPr>
            <a:spLocks noGrp="1"/>
          </p:cNvSpPr>
          <p:nvPr>
            <p:ph type="dt" sz="half" idx="10"/>
          </p:nvPr>
        </p:nvSpPr>
        <p:spPr/>
        <p:txBody>
          <a:bodyPr/>
          <a:lstStyle/>
          <a:p>
            <a:fld id="{B9A723DC-651C-480A-83AB-DAE0C06EA7DA}" type="datetime1">
              <a:rPr lang="ko-KR" altLang="en-US" smtClean="0"/>
              <a:t>2022-10-01</a:t>
            </a:fld>
            <a:endParaRPr lang="ko-KR" altLang="en-US"/>
          </a:p>
        </p:txBody>
      </p:sp>
      <p:sp>
        <p:nvSpPr>
          <p:cNvPr id="12" name="슬라이드 번호 개체 틀 11">
            <a:extLst>
              <a:ext uri="{FF2B5EF4-FFF2-40B4-BE49-F238E27FC236}">
                <a16:creationId xmlns:a16="http://schemas.microsoft.com/office/drawing/2014/main" id="{B71B1854-1535-E459-5BA3-53E83E1911E2}"/>
              </a:ext>
            </a:extLst>
          </p:cNvPr>
          <p:cNvSpPr>
            <a:spLocks noGrp="1"/>
          </p:cNvSpPr>
          <p:nvPr>
            <p:ph type="sldNum" sz="quarter" idx="12"/>
          </p:nvPr>
        </p:nvSpPr>
        <p:spPr/>
        <p:txBody>
          <a:bodyPr/>
          <a:lstStyle/>
          <a:p>
            <a:fld id="{D5BDAE98-EBED-4E69-BF7D-4790F83992EE}" type="slidenum">
              <a:rPr lang="ko-KR" altLang="en-US" smtClean="0"/>
              <a:t>3</a:t>
            </a:fld>
            <a:endParaRPr lang="ko-KR" altLang="en-US"/>
          </a:p>
        </p:txBody>
      </p:sp>
      <p:pic>
        <p:nvPicPr>
          <p:cNvPr id="5" name="그림 4">
            <a:extLst>
              <a:ext uri="{FF2B5EF4-FFF2-40B4-BE49-F238E27FC236}">
                <a16:creationId xmlns:a16="http://schemas.microsoft.com/office/drawing/2014/main" id="{B06F9183-367A-5550-6B3E-AD398D2A7B28}"/>
              </a:ext>
            </a:extLst>
          </p:cNvPr>
          <p:cNvPicPr>
            <a:picLocks noChangeAspect="1"/>
          </p:cNvPicPr>
          <p:nvPr/>
        </p:nvPicPr>
        <p:blipFill>
          <a:blip r:embed="rId3"/>
          <a:stretch>
            <a:fillRect/>
          </a:stretch>
        </p:blipFill>
        <p:spPr>
          <a:xfrm>
            <a:off x="38458" y="1855449"/>
            <a:ext cx="4399731" cy="3568931"/>
          </a:xfrm>
          <a:prstGeom prst="rect">
            <a:avLst/>
          </a:prstGeom>
        </p:spPr>
      </p:pic>
      <mc:AlternateContent xmlns:mc="http://schemas.openxmlformats.org/markup-compatibility/2006" xmlns:a14="http://schemas.microsoft.com/office/drawing/2010/main">
        <mc:Choice Requires="a14">
          <p:graphicFrame>
            <p:nvGraphicFramePr>
              <p:cNvPr id="6" name="표 286">
                <a:extLst>
                  <a:ext uri="{FF2B5EF4-FFF2-40B4-BE49-F238E27FC236}">
                    <a16:creationId xmlns:a16="http://schemas.microsoft.com/office/drawing/2014/main" id="{1FAFB19C-CBC9-D7F2-4425-AFF09B6139E6}"/>
                  </a:ext>
                </a:extLst>
              </p:cNvPr>
              <p:cNvGraphicFramePr>
                <a:graphicFrameLocks noGrp="1"/>
              </p:cNvGraphicFramePr>
              <p:nvPr>
                <p:extLst>
                  <p:ext uri="{D42A27DB-BD31-4B8C-83A1-F6EECF244321}">
                    <p14:modId xmlns:p14="http://schemas.microsoft.com/office/powerpoint/2010/main" val="1641929882"/>
                  </p:ext>
                </p:extLst>
              </p:nvPr>
            </p:nvGraphicFramePr>
            <p:xfrm>
              <a:off x="4522931" y="1949961"/>
              <a:ext cx="4533982" cy="3379909"/>
            </p:xfrm>
            <a:graphic>
              <a:graphicData uri="http://schemas.openxmlformats.org/drawingml/2006/table">
                <a:tbl>
                  <a:tblPr firstRow="1" bandRow="1">
                    <a:tableStyleId>{5940675A-B579-460E-94D1-54222C63F5DA}</a:tableStyleId>
                  </a:tblPr>
                  <a:tblGrid>
                    <a:gridCol w="2206988">
                      <a:extLst>
                        <a:ext uri="{9D8B030D-6E8A-4147-A177-3AD203B41FA5}">
                          <a16:colId xmlns:a16="http://schemas.microsoft.com/office/drawing/2014/main" val="1756627275"/>
                        </a:ext>
                      </a:extLst>
                    </a:gridCol>
                    <a:gridCol w="2326994">
                      <a:extLst>
                        <a:ext uri="{9D8B030D-6E8A-4147-A177-3AD203B41FA5}">
                          <a16:colId xmlns:a16="http://schemas.microsoft.com/office/drawing/2014/main" val="3019368343"/>
                        </a:ext>
                      </a:extLst>
                    </a:gridCol>
                  </a:tblGrid>
                  <a:tr h="662397">
                    <a:tc>
                      <a:txBody>
                        <a:bodyPr/>
                        <a:lstStyle/>
                        <a:p>
                          <a:pPr algn="ctr" latinLnBrk="1"/>
                          <a:r>
                            <a:rPr lang="en-US" altLang="ko-KR" sz="2400" dirty="0"/>
                            <a:t>Parameter</a:t>
                          </a:r>
                          <a:endParaRPr lang="ko-KR" altLang="en-US" sz="2400" dirty="0"/>
                        </a:p>
                      </a:txBody>
                      <a:tcPr anchor="ctr"/>
                    </a:tc>
                    <a:tc>
                      <a:txBody>
                        <a:bodyPr/>
                        <a:lstStyle/>
                        <a:p>
                          <a:pPr algn="ctr" latinLnBrk="1"/>
                          <a:r>
                            <a:rPr lang="en-US" altLang="ko-KR" sz="2400" dirty="0"/>
                            <a:t>Value</a:t>
                          </a:r>
                          <a:endParaRPr lang="ko-KR" altLang="en-US" sz="2400" dirty="0"/>
                        </a:p>
                      </a:txBody>
                      <a:tcPr anchor="ctr"/>
                    </a:tc>
                    <a:extLst>
                      <a:ext uri="{0D108BD9-81ED-4DB2-BD59-A6C34878D82A}">
                        <a16:rowId xmlns:a16="http://schemas.microsoft.com/office/drawing/2014/main" val="2094923559"/>
                      </a:ext>
                    </a:extLst>
                  </a:tr>
                  <a:tr h="662397">
                    <a:tc>
                      <a:txBody>
                        <a:bodyPr/>
                        <a:lstStyle/>
                        <a:p>
                          <a:pPr algn="ctr" latinLnBrk="1"/>
                          <a:r>
                            <a:rPr lang="en-US" altLang="ko-KR" sz="2400" i="1" dirty="0"/>
                            <a:t>N</a:t>
                          </a:r>
                        </a:p>
                        <a:p>
                          <a:pPr algn="ctr" latinLnBrk="1"/>
                          <a14:m>
                            <m:oMathPara xmlns:m="http://schemas.openxmlformats.org/officeDocument/2006/math">
                              <m:oMathParaPr>
                                <m:jc m:val="center"/>
                              </m:oMathParaPr>
                              <m:oMath xmlns:m="http://schemas.openxmlformats.org/officeDocument/2006/math">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𝜎</m:t>
                                    </m:r>
                                  </m:e>
                                  <m:sub>
                                    <m:sSub>
                                      <m:sSubPr>
                                        <m:ctrlPr>
                                          <a:rPr lang="en-US" altLang="ko-KR" sz="2400" b="0" i="1" smtClean="0">
                                            <a:latin typeface="Cambria Math" panose="02040503050406030204" pitchFamily="18" charset="0"/>
                                          </a:rPr>
                                        </m:ctrlPr>
                                      </m:sSubPr>
                                      <m:e>
                                        <m:r>
                                          <m:rPr>
                                            <m:sty m:val="p"/>
                                          </m:rPr>
                                          <a:rPr lang="en-US" altLang="ko-KR" sz="2400" b="0" i="0" smtClean="0">
                                            <a:latin typeface="Cambria Math" panose="02040503050406030204" pitchFamily="18" charset="0"/>
                                          </a:rPr>
                                          <m:t>T</m:t>
                                        </m:r>
                                      </m:e>
                                      <m:sub>
                                        <m:r>
                                          <m:rPr>
                                            <m:sty m:val="p"/>
                                          </m:rPr>
                                          <a:rPr lang="en-US" altLang="ko-KR" sz="2400" b="0" i="0" smtClean="0">
                                            <a:latin typeface="Cambria Math" panose="02040503050406030204" pitchFamily="18" charset="0"/>
                                          </a:rPr>
                                          <m:t>cc</m:t>
                                        </m:r>
                                      </m:sub>
                                    </m:sSub>
                                  </m:sub>
                                </m:sSub>
                                <m:r>
                                  <a:rPr lang="en-US" altLang="ko-KR" sz="2400" b="0" i="1" smtClean="0">
                                    <a:latin typeface="Cambria Math" panose="02040503050406030204" pitchFamily="18" charset="0"/>
                                  </a:rPr>
                                  <m:t>→</m:t>
                                </m:r>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D</m:t>
                                    </m:r>
                                  </m:e>
                                  <m:sup>
                                    <m:r>
                                      <a:rPr lang="en-US" altLang="ko-KR" sz="2400" b="0" i="0" smtClean="0">
                                        <a:latin typeface="Cambria Math" panose="02040503050406030204" pitchFamily="18" charset="0"/>
                                      </a:rPr>
                                      <m:t>0</m:t>
                                    </m:r>
                                  </m:sup>
                                </m:sSup>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D</m:t>
                                    </m:r>
                                  </m:e>
                                  <m:sup>
                                    <m:r>
                                      <a:rPr lang="en-US" altLang="ko-KR" sz="2400" b="0" i="0" smtClean="0">
                                        <a:latin typeface="Cambria Math" panose="02040503050406030204" pitchFamily="18" charset="0"/>
                                      </a:rPr>
                                      <m:t>∗+</m:t>
                                    </m:r>
                                  </m:sup>
                                </m:sSup>
                              </m:oMath>
                            </m:oMathPara>
                          </a14:m>
                          <a:endParaRPr lang="ko-KR" altLang="en-US" sz="2400" i="0" dirty="0"/>
                        </a:p>
                      </a:txBody>
                      <a:tcPr anchor="ctr"/>
                    </a:tc>
                    <a:tc>
                      <a:txBody>
                        <a:bodyPr/>
                        <a:lstStyle/>
                        <a:p>
                          <a:pPr algn="ctr" latinLnBrk="1"/>
                          <a14:m>
                            <m:oMathPara xmlns:m="http://schemas.openxmlformats.org/officeDocument/2006/math">
                              <m:oMathParaPr>
                                <m:jc m:val="centerGroup"/>
                              </m:oMathParaPr>
                              <m:oMath xmlns:m="http://schemas.openxmlformats.org/officeDocument/2006/math">
                                <m:r>
                                  <a:rPr lang="en-US" altLang="ko-KR" sz="2400" b="0" i="1" dirty="0" smtClean="0">
                                    <a:latin typeface="Cambria Math" panose="02040503050406030204" pitchFamily="18" charset="0"/>
                                  </a:rPr>
                                  <m:t>117±16</m:t>
                                </m:r>
                              </m:oMath>
                            </m:oMathPara>
                          </a14:m>
                          <a:endParaRPr lang="en-US" altLang="ko-KR" sz="2400" dirty="0"/>
                        </a:p>
                        <a:p>
                          <a:pPr marL="0" marR="0" lvl="0" indent="0" algn="ctr"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lang="en-US" altLang="ko-KR" sz="2400" b="0" i="1" dirty="0" smtClean="0">
                                  <a:latin typeface="Cambria Math" panose="02040503050406030204" pitchFamily="18" charset="0"/>
                                </a:rPr>
                                <m:t>~13±2</m:t>
                              </m:r>
                            </m:oMath>
                          </a14:m>
                          <a:r>
                            <a:rPr lang="en-US" altLang="ko-KR" sz="2400" dirty="0"/>
                            <a:t> fb</a:t>
                          </a:r>
                        </a:p>
                      </a:txBody>
                      <a:tcPr anchor="ctr"/>
                    </a:tc>
                    <a:extLst>
                      <a:ext uri="{0D108BD9-81ED-4DB2-BD59-A6C34878D82A}">
                        <a16:rowId xmlns:a16="http://schemas.microsoft.com/office/drawing/2014/main" val="1083643392"/>
                      </a:ext>
                    </a:extLst>
                  </a:tr>
                  <a:tr h="662397">
                    <a:tc>
                      <a:txBody>
                        <a:bodyPr/>
                        <a:lstStyle/>
                        <a:p>
                          <a:pPr algn="ctr" latinLnBrk="1"/>
                          <a14:m>
                            <m:oMath xmlns:m="http://schemas.openxmlformats.org/officeDocument/2006/math">
                              <m:r>
                                <a:rPr lang="en-US" altLang="ko-KR" sz="2400" b="0" i="1" smtClean="0">
                                  <a:latin typeface="Cambria Math" panose="02040503050406030204" pitchFamily="18" charset="0"/>
                                </a:rPr>
                                <m:t>𝛿</m:t>
                              </m:r>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𝑚</m:t>
                                  </m:r>
                                </m:e>
                                <m:sub>
                                  <m:r>
                                    <m:rPr>
                                      <m:sty m:val="p"/>
                                    </m:rPr>
                                    <a:rPr lang="en-US" altLang="ko-KR" sz="2400" b="0" i="0" smtClean="0">
                                      <a:latin typeface="Cambria Math" panose="02040503050406030204" pitchFamily="18" charset="0"/>
                                    </a:rPr>
                                    <m:t>BW</m:t>
                                  </m:r>
                                </m:sub>
                              </m:sSub>
                            </m:oMath>
                          </a14:m>
                          <a:r>
                            <a:rPr lang="ko-KR" altLang="en-US" sz="2400" dirty="0"/>
                            <a:t> </a:t>
                          </a:r>
                          <a:endParaRPr lang="en-US" altLang="ko-KR" sz="2400" dirty="0"/>
                        </a:p>
                        <a:p>
                          <a:pPr algn="ctr" latinLnBrk="1"/>
                          <a:r>
                            <a:rPr lang="en-US" altLang="ko-KR" sz="2400" dirty="0"/>
                            <a:t>(</a:t>
                          </a:r>
                          <a14:m>
                            <m:oMath xmlns:m="http://schemas.openxmlformats.org/officeDocument/2006/math">
                              <m:sSub>
                                <m:sSubPr>
                                  <m:ctrlPr>
                                    <a:rPr lang="en-US" altLang="ko-KR" sz="2400" b="0" i="1" smtClean="0">
                                      <a:latin typeface="Cambria Math" panose="02040503050406030204" pitchFamily="18" charset="0"/>
                                    </a:rPr>
                                  </m:ctrlPr>
                                </m:sSubPr>
                                <m:e>
                                  <m:r>
                                    <a:rPr lang="en-US" altLang="ko-KR" sz="2400" b="0" i="1" smtClean="0">
                                      <a:latin typeface="Cambria Math" panose="02040503050406030204" pitchFamily="18" charset="0"/>
                                    </a:rPr>
                                    <m:t>𝑚</m:t>
                                  </m:r>
                                </m:e>
                                <m:sub>
                                  <m:r>
                                    <m:rPr>
                                      <m:sty m:val="p"/>
                                    </m:rPr>
                                    <a:rPr lang="en-US" altLang="ko-KR" sz="2400" b="0" i="0" smtClean="0">
                                      <a:latin typeface="Cambria Math" panose="02040503050406030204" pitchFamily="18" charset="0"/>
                                    </a:rPr>
                                    <m:t>BW</m:t>
                                  </m:r>
                                </m:sub>
                              </m:sSub>
                              <m:r>
                                <a:rPr lang="en-US" altLang="ko-KR" sz="2400" b="0" i="0" smtClean="0">
                                  <a:latin typeface="Cambria Math" panose="02040503050406030204" pitchFamily="18" charset="0"/>
                                </a:rPr>
                                <m:t>−</m:t>
                              </m:r>
                              <m:sSub>
                                <m:sSubPr>
                                  <m:ctrlPr>
                                    <a:rPr lang="en-US" altLang="ko-KR" sz="2400" b="0" i="1" smtClean="0">
                                      <a:latin typeface="Cambria Math" panose="02040503050406030204" pitchFamily="18" charset="0"/>
                                    </a:rPr>
                                  </m:ctrlPr>
                                </m:sSubPr>
                                <m:e>
                                  <m:r>
                                    <m:rPr>
                                      <m:sty m:val="p"/>
                                    </m:rPr>
                                    <a:rPr lang="en-US" altLang="ko-KR" sz="2400" b="0" i="0" smtClean="0">
                                      <a:latin typeface="Cambria Math" panose="02040503050406030204" pitchFamily="18" charset="0"/>
                                    </a:rPr>
                                    <m:t>m</m:t>
                                  </m:r>
                                </m:e>
                                <m:sub>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D</m:t>
                                      </m:r>
                                    </m:e>
                                    <m:sup>
                                      <m:r>
                                        <a:rPr lang="en-US" altLang="ko-KR" sz="2400" b="0" i="0" smtClean="0">
                                          <a:latin typeface="Cambria Math" panose="02040503050406030204" pitchFamily="18" charset="0"/>
                                        </a:rPr>
                                        <m:t>0</m:t>
                                      </m:r>
                                    </m:sup>
                                  </m:sSup>
                                  <m:sSup>
                                    <m:sSupPr>
                                      <m:ctrlPr>
                                        <a:rPr lang="en-US" altLang="ko-KR" sz="2400" b="0" i="1" smtClean="0">
                                          <a:latin typeface="Cambria Math" panose="02040503050406030204" pitchFamily="18" charset="0"/>
                                        </a:rPr>
                                      </m:ctrlPr>
                                    </m:sSupPr>
                                    <m:e>
                                      <m:r>
                                        <m:rPr>
                                          <m:sty m:val="p"/>
                                        </m:rPr>
                                        <a:rPr lang="en-US" altLang="ko-KR" sz="2400" b="0" i="0" smtClean="0">
                                          <a:latin typeface="Cambria Math" panose="02040503050406030204" pitchFamily="18" charset="0"/>
                                        </a:rPr>
                                        <m:t>D</m:t>
                                      </m:r>
                                    </m:e>
                                    <m:sup>
                                      <m:r>
                                        <a:rPr lang="en-US" altLang="ko-KR" sz="2400" b="0" i="0" smtClean="0">
                                          <a:latin typeface="Cambria Math" panose="02040503050406030204" pitchFamily="18" charset="0"/>
                                        </a:rPr>
                                        <m:t>∗+</m:t>
                                      </m:r>
                                    </m:sup>
                                  </m:sSup>
                                </m:sub>
                              </m:sSub>
                            </m:oMath>
                          </a14:m>
                          <a:r>
                            <a:rPr lang="en-US" altLang="ko-KR" sz="2400" dirty="0"/>
                            <a:t>)</a:t>
                          </a:r>
                          <a:endParaRPr lang="ko-KR" altLang="en-US" sz="2400"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lang="en-US" altLang="ko-KR" sz="2400" b="0" i="1" dirty="0" smtClean="0">
                                  <a:latin typeface="Cambria Math" panose="02040503050406030204" pitchFamily="18" charset="0"/>
                                </a:rPr>
                                <m:t>−273±61</m:t>
                              </m:r>
                            </m:oMath>
                          </a14:m>
                          <a:r>
                            <a:rPr lang="en-US" altLang="ko-KR" sz="2400" dirty="0"/>
                            <a:t> keV</a:t>
                          </a:r>
                          <a:endParaRPr lang="ko-KR" altLang="en-US" sz="2400" dirty="0"/>
                        </a:p>
                      </a:txBody>
                      <a:tcPr anchor="ctr"/>
                    </a:tc>
                    <a:extLst>
                      <a:ext uri="{0D108BD9-81ED-4DB2-BD59-A6C34878D82A}">
                        <a16:rowId xmlns:a16="http://schemas.microsoft.com/office/drawing/2014/main" val="3065290346"/>
                      </a:ext>
                    </a:extLst>
                  </a:tr>
                  <a:tr h="662397">
                    <a:tc>
                      <a:txBody>
                        <a:bodyPr/>
                        <a:lstStyle/>
                        <a:p>
                          <a:pPr algn="ctr" latinLnBrk="1"/>
                          <a14:m>
                            <m:oMathPara xmlns:m="http://schemas.openxmlformats.org/officeDocument/2006/math">
                              <m:oMathParaPr>
                                <m:jc m:val="centerGroup"/>
                              </m:oMathParaPr>
                              <m:oMath xmlns:m="http://schemas.openxmlformats.org/officeDocument/2006/math">
                                <m:sSub>
                                  <m:sSubPr>
                                    <m:ctrlPr>
                                      <a:rPr lang="en-US" altLang="ko-KR" sz="2400" b="0" i="1" smtClean="0">
                                        <a:latin typeface="Cambria Math" panose="02040503050406030204" pitchFamily="18" charset="0"/>
                                      </a:rPr>
                                    </m:ctrlPr>
                                  </m:sSubPr>
                                  <m:e>
                                    <m:r>
                                      <m:rPr>
                                        <m:sty m:val="p"/>
                                      </m:rPr>
                                      <a:rPr lang="en-US" altLang="ko-KR" sz="2400" b="0" i="0" smtClean="0">
                                        <a:latin typeface="Cambria Math" panose="02040503050406030204" pitchFamily="18" charset="0"/>
                                      </a:rPr>
                                      <m:t>Γ</m:t>
                                    </m:r>
                                  </m:e>
                                  <m:sub>
                                    <m:r>
                                      <m:rPr>
                                        <m:sty m:val="p"/>
                                      </m:rPr>
                                      <a:rPr lang="en-US" altLang="ko-KR" sz="2400" b="0" i="0" smtClean="0">
                                        <a:latin typeface="Cambria Math" panose="02040503050406030204" pitchFamily="18" charset="0"/>
                                      </a:rPr>
                                      <m:t>BW</m:t>
                                    </m:r>
                                  </m:sub>
                                </m:sSub>
                              </m:oMath>
                            </m:oMathPara>
                          </a14:m>
                          <a:endParaRPr lang="ko-KR" altLang="en-US" sz="2400"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lang="en-US" altLang="ko-KR" sz="2400" b="0" i="1" dirty="0" smtClean="0">
                                  <a:latin typeface="Cambria Math" panose="02040503050406030204" pitchFamily="18" charset="0"/>
                                </a:rPr>
                                <m:t>410±165</m:t>
                              </m:r>
                            </m:oMath>
                          </a14:m>
                          <a:r>
                            <a:rPr lang="ko-KR" altLang="en-US" sz="2400" dirty="0"/>
                            <a:t> </a:t>
                          </a:r>
                          <a:r>
                            <a:rPr lang="en-US" altLang="ko-KR" sz="2400" dirty="0"/>
                            <a:t>keV</a:t>
                          </a:r>
                          <a:endParaRPr lang="ko-KR" altLang="en-US" sz="2400" dirty="0"/>
                        </a:p>
                      </a:txBody>
                      <a:tcPr anchor="ctr"/>
                    </a:tc>
                    <a:extLst>
                      <a:ext uri="{0D108BD9-81ED-4DB2-BD59-A6C34878D82A}">
                        <a16:rowId xmlns:a16="http://schemas.microsoft.com/office/drawing/2014/main" val="301496507"/>
                      </a:ext>
                    </a:extLst>
                  </a:tr>
                </a:tbl>
              </a:graphicData>
            </a:graphic>
          </p:graphicFrame>
        </mc:Choice>
        <mc:Fallback xmlns="">
          <p:graphicFrame>
            <p:nvGraphicFramePr>
              <p:cNvPr id="6" name="표 286">
                <a:extLst>
                  <a:ext uri="{FF2B5EF4-FFF2-40B4-BE49-F238E27FC236}">
                    <a16:creationId xmlns:a16="http://schemas.microsoft.com/office/drawing/2014/main" id="{1FAFB19C-CBC9-D7F2-4425-AFF09B6139E6}"/>
                  </a:ext>
                </a:extLst>
              </p:cNvPr>
              <p:cNvGraphicFramePr>
                <a:graphicFrameLocks noGrp="1"/>
              </p:cNvGraphicFramePr>
              <p:nvPr>
                <p:extLst>
                  <p:ext uri="{D42A27DB-BD31-4B8C-83A1-F6EECF244321}">
                    <p14:modId xmlns:p14="http://schemas.microsoft.com/office/powerpoint/2010/main" val="1641929882"/>
                  </p:ext>
                </p:extLst>
              </p:nvPr>
            </p:nvGraphicFramePr>
            <p:xfrm>
              <a:off x="4522931" y="1949961"/>
              <a:ext cx="4533982" cy="3379909"/>
            </p:xfrm>
            <a:graphic>
              <a:graphicData uri="http://schemas.openxmlformats.org/drawingml/2006/table">
                <a:tbl>
                  <a:tblPr firstRow="1" bandRow="1">
                    <a:tableStyleId>{5940675A-B579-460E-94D1-54222C63F5DA}</a:tableStyleId>
                  </a:tblPr>
                  <a:tblGrid>
                    <a:gridCol w="2206988">
                      <a:extLst>
                        <a:ext uri="{9D8B030D-6E8A-4147-A177-3AD203B41FA5}">
                          <a16:colId xmlns:a16="http://schemas.microsoft.com/office/drawing/2014/main" val="1756627275"/>
                        </a:ext>
                      </a:extLst>
                    </a:gridCol>
                    <a:gridCol w="2326994">
                      <a:extLst>
                        <a:ext uri="{9D8B030D-6E8A-4147-A177-3AD203B41FA5}">
                          <a16:colId xmlns:a16="http://schemas.microsoft.com/office/drawing/2014/main" val="3019368343"/>
                        </a:ext>
                      </a:extLst>
                    </a:gridCol>
                  </a:tblGrid>
                  <a:tr h="662397">
                    <a:tc>
                      <a:txBody>
                        <a:bodyPr/>
                        <a:lstStyle/>
                        <a:p>
                          <a:pPr algn="ctr" latinLnBrk="1"/>
                          <a:r>
                            <a:rPr lang="en-US" altLang="ko-KR" sz="2400" dirty="0"/>
                            <a:t>Parameter</a:t>
                          </a:r>
                          <a:endParaRPr lang="ko-KR" altLang="en-US" sz="2400" dirty="0"/>
                        </a:p>
                      </a:txBody>
                      <a:tcPr anchor="ctr"/>
                    </a:tc>
                    <a:tc>
                      <a:txBody>
                        <a:bodyPr/>
                        <a:lstStyle/>
                        <a:p>
                          <a:pPr algn="ctr" latinLnBrk="1"/>
                          <a:r>
                            <a:rPr lang="en-US" altLang="ko-KR" sz="2400" dirty="0"/>
                            <a:t>Value</a:t>
                          </a:r>
                          <a:endParaRPr lang="ko-KR" altLang="en-US" sz="2400" dirty="0"/>
                        </a:p>
                      </a:txBody>
                      <a:tcPr anchor="ctr"/>
                    </a:tc>
                    <a:extLst>
                      <a:ext uri="{0D108BD9-81ED-4DB2-BD59-A6C34878D82A}">
                        <a16:rowId xmlns:a16="http://schemas.microsoft.com/office/drawing/2014/main" val="2094923559"/>
                      </a:ext>
                    </a:extLst>
                  </a:tr>
                  <a:tr h="863664">
                    <a:tc>
                      <a:txBody>
                        <a:bodyPr/>
                        <a:lstStyle/>
                        <a:p>
                          <a:endParaRPr lang="ko-KR"/>
                        </a:p>
                      </a:txBody>
                      <a:tcPr anchor="ctr">
                        <a:blipFill>
                          <a:blip r:embed="rId4"/>
                          <a:stretch>
                            <a:fillRect l="-275" t="-77465" r="-105785" b="-218310"/>
                          </a:stretch>
                        </a:blipFill>
                      </a:tcPr>
                    </a:tc>
                    <a:tc>
                      <a:txBody>
                        <a:bodyPr/>
                        <a:lstStyle/>
                        <a:p>
                          <a:endParaRPr lang="ko-KR"/>
                        </a:p>
                      </a:txBody>
                      <a:tcPr anchor="ctr">
                        <a:blipFill>
                          <a:blip r:embed="rId4"/>
                          <a:stretch>
                            <a:fillRect l="-95288" t="-77465" r="-524" b="-218310"/>
                          </a:stretch>
                        </a:blipFill>
                      </a:tcPr>
                    </a:tc>
                    <a:extLst>
                      <a:ext uri="{0D108BD9-81ED-4DB2-BD59-A6C34878D82A}">
                        <a16:rowId xmlns:a16="http://schemas.microsoft.com/office/drawing/2014/main" val="1083643392"/>
                      </a:ext>
                    </a:extLst>
                  </a:tr>
                  <a:tr h="1191451">
                    <a:tc>
                      <a:txBody>
                        <a:bodyPr/>
                        <a:lstStyle/>
                        <a:p>
                          <a:endParaRPr lang="ko-KR"/>
                        </a:p>
                      </a:txBody>
                      <a:tcPr anchor="ctr">
                        <a:blipFill>
                          <a:blip r:embed="rId4"/>
                          <a:stretch>
                            <a:fillRect l="-275" t="-128571" r="-105785" b="-58163"/>
                          </a:stretch>
                        </a:blipFill>
                      </a:tcPr>
                    </a:tc>
                    <a:tc>
                      <a:txBody>
                        <a:bodyPr/>
                        <a:lstStyle/>
                        <a:p>
                          <a:endParaRPr lang="ko-KR"/>
                        </a:p>
                      </a:txBody>
                      <a:tcPr anchor="ctr">
                        <a:blipFill>
                          <a:blip r:embed="rId4"/>
                          <a:stretch>
                            <a:fillRect l="-95288" t="-128571" r="-524" b="-58163"/>
                          </a:stretch>
                        </a:blipFill>
                      </a:tcPr>
                    </a:tc>
                    <a:extLst>
                      <a:ext uri="{0D108BD9-81ED-4DB2-BD59-A6C34878D82A}">
                        <a16:rowId xmlns:a16="http://schemas.microsoft.com/office/drawing/2014/main" val="3065290346"/>
                      </a:ext>
                    </a:extLst>
                  </a:tr>
                  <a:tr h="662397">
                    <a:tc>
                      <a:txBody>
                        <a:bodyPr/>
                        <a:lstStyle/>
                        <a:p>
                          <a:endParaRPr lang="ko-KR"/>
                        </a:p>
                      </a:txBody>
                      <a:tcPr anchor="ctr">
                        <a:blipFill>
                          <a:blip r:embed="rId4"/>
                          <a:stretch>
                            <a:fillRect l="-275" t="-411009" r="-105785" b="-4587"/>
                          </a:stretch>
                        </a:blipFill>
                      </a:tcPr>
                    </a:tc>
                    <a:tc>
                      <a:txBody>
                        <a:bodyPr/>
                        <a:lstStyle/>
                        <a:p>
                          <a:endParaRPr lang="ko-KR"/>
                        </a:p>
                      </a:txBody>
                      <a:tcPr anchor="ctr">
                        <a:blipFill>
                          <a:blip r:embed="rId4"/>
                          <a:stretch>
                            <a:fillRect l="-95288" t="-411009" r="-524" b="-4587"/>
                          </a:stretch>
                        </a:blipFill>
                      </a:tcPr>
                    </a:tc>
                    <a:extLst>
                      <a:ext uri="{0D108BD9-81ED-4DB2-BD59-A6C34878D82A}">
                        <a16:rowId xmlns:a16="http://schemas.microsoft.com/office/drawing/2014/main" val="301496507"/>
                      </a:ext>
                    </a:extLst>
                  </a:tr>
                </a:tbl>
              </a:graphicData>
            </a:graphic>
          </p:graphicFrame>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88A20EA-7742-F0A1-2659-4CC688724C85}"/>
                  </a:ext>
                </a:extLst>
              </p:cNvPr>
              <p:cNvSpPr txBox="1"/>
              <p:nvPr/>
            </p:nvSpPr>
            <p:spPr>
              <a:xfrm>
                <a:off x="2484683" y="1546089"/>
                <a:ext cx="184665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ko-KR" sz="3200" b="0" i="1" smtClean="0">
                          <a:latin typeface="Cambria Math" panose="02040503050406030204" pitchFamily="18" charset="0"/>
                        </a:rPr>
                        <m:t>2&lt;</m:t>
                      </m:r>
                      <m:r>
                        <a:rPr lang="en-US" altLang="ko-KR" sz="3200" b="0" i="1" smtClean="0">
                          <a:latin typeface="Cambria Math" panose="02040503050406030204" pitchFamily="18" charset="0"/>
                        </a:rPr>
                        <m:t>𝜂</m:t>
                      </m:r>
                      <m:r>
                        <a:rPr lang="en-US" altLang="ko-KR" sz="3200" b="0" i="1" smtClean="0">
                          <a:latin typeface="Cambria Math" panose="02040503050406030204" pitchFamily="18" charset="0"/>
                        </a:rPr>
                        <m:t>&lt;5</m:t>
                      </m:r>
                    </m:oMath>
                  </m:oMathPara>
                </a14:m>
                <a:endParaRPr lang="ko-KR" altLang="en-US" sz="3200" dirty="0"/>
              </a:p>
            </p:txBody>
          </p:sp>
        </mc:Choice>
        <mc:Fallback xmlns="">
          <p:sp>
            <p:nvSpPr>
              <p:cNvPr id="41" name="TextBox 40">
                <a:extLst>
                  <a:ext uri="{FF2B5EF4-FFF2-40B4-BE49-F238E27FC236}">
                    <a16:creationId xmlns:a16="http://schemas.microsoft.com/office/drawing/2014/main" id="{088A20EA-7742-F0A1-2659-4CC688724C85}"/>
                  </a:ext>
                </a:extLst>
              </p:cNvPr>
              <p:cNvSpPr txBox="1">
                <a:spLocks noRot="1" noChangeAspect="1" noMove="1" noResize="1" noEditPoints="1" noAdjustHandles="1" noChangeArrowheads="1" noChangeShapeType="1" noTextEdit="1"/>
              </p:cNvSpPr>
              <p:nvPr/>
            </p:nvSpPr>
            <p:spPr>
              <a:xfrm>
                <a:off x="2484683" y="1546089"/>
                <a:ext cx="1846659" cy="492443"/>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138" name="잉크 137">
                <a:extLst>
                  <a:ext uri="{FF2B5EF4-FFF2-40B4-BE49-F238E27FC236}">
                    <a16:creationId xmlns:a16="http://schemas.microsoft.com/office/drawing/2014/main" id="{FBE4B3EE-673A-B50B-FA1D-1C3AB830737A}"/>
                  </a:ext>
                </a:extLst>
              </p14:cNvPr>
              <p14:cNvContentPartPr/>
              <p14:nvPr/>
            </p14:nvContentPartPr>
            <p14:xfrm>
              <a:off x="7507469" y="4905799"/>
              <a:ext cx="4680" cy="5400"/>
            </p14:xfrm>
          </p:contentPart>
        </mc:Choice>
        <mc:Fallback xmlns="">
          <p:pic>
            <p:nvPicPr>
              <p:cNvPr id="138" name="잉크 137">
                <a:extLst>
                  <a:ext uri="{FF2B5EF4-FFF2-40B4-BE49-F238E27FC236}">
                    <a16:creationId xmlns:a16="http://schemas.microsoft.com/office/drawing/2014/main" id="{FBE4B3EE-673A-B50B-FA1D-1C3AB830737A}"/>
                  </a:ext>
                </a:extLst>
              </p:cNvPr>
              <p:cNvPicPr/>
              <p:nvPr/>
            </p:nvPicPr>
            <p:blipFill>
              <a:blip r:embed="rId7"/>
              <a:stretch>
                <a:fillRect/>
              </a:stretch>
            </p:blipFill>
            <p:spPr>
              <a:xfrm>
                <a:off x="7498469" y="4896799"/>
                <a:ext cx="22320" cy="23040"/>
              </a:xfrm>
              <a:prstGeom prst="rect">
                <a:avLst/>
              </a:prstGeom>
            </p:spPr>
          </p:pic>
        </mc:Fallback>
      </mc:AlternateContent>
      <p:sp>
        <p:nvSpPr>
          <p:cNvPr id="3" name="바닥글 개체 틀 10">
            <a:extLst>
              <a:ext uri="{FF2B5EF4-FFF2-40B4-BE49-F238E27FC236}">
                <a16:creationId xmlns:a16="http://schemas.microsoft.com/office/drawing/2014/main" id="{66C76A96-11F4-08FC-D4E2-6E726212309F}"/>
              </a:ext>
            </a:extLst>
          </p:cNvPr>
          <p:cNvSpPr>
            <a:spLocks noGrp="1"/>
          </p:cNvSpPr>
          <p:nvPr>
            <p:ph type="ftr" sz="quarter" idx="11"/>
          </p:nvPr>
        </p:nvSpPr>
        <p:spPr>
          <a:xfrm>
            <a:off x="3028950" y="6492875"/>
            <a:ext cx="3086100" cy="365125"/>
          </a:xfrm>
        </p:spPr>
        <p:txBody>
          <a:bodyPr/>
          <a:lstStyle/>
          <a:p>
            <a:r>
              <a:rPr lang="en-US" altLang="ko-KR" dirty="0" err="1"/>
              <a:t>ExHIC</a:t>
            </a:r>
            <a:endParaRPr lang="ko-KR" altLang="en-US" dirty="0"/>
          </a:p>
        </p:txBody>
      </p:sp>
    </p:spTree>
    <p:extLst>
      <p:ext uri="{BB962C8B-B14F-4D97-AF65-F5344CB8AC3E}">
        <p14:creationId xmlns:p14="http://schemas.microsoft.com/office/powerpoint/2010/main" val="2535892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a:extLst>
              <a:ext uri="{FF2B5EF4-FFF2-40B4-BE49-F238E27FC236}">
                <a16:creationId xmlns:a16="http://schemas.microsoft.com/office/drawing/2014/main" id="{B9F00EC4-0629-170F-88BD-A64639079A37}"/>
              </a:ext>
            </a:extLst>
          </p:cNvPr>
          <p:cNvSpPr>
            <a:spLocks noGrp="1"/>
          </p:cNvSpPr>
          <p:nvPr>
            <p:ph type="title"/>
          </p:nvPr>
        </p:nvSpPr>
        <p:spPr/>
        <p:txBody>
          <a:bodyPr/>
          <a:lstStyle/>
          <a:p>
            <a:r>
              <a:rPr lang="en-US" altLang="ko-KR" dirty="0"/>
              <a:t>Physics motivation – X (3872)</a:t>
            </a:r>
            <a:endParaRPr lang="ko-KR" altLang="en-US" dirty="0"/>
          </a:p>
        </p:txBody>
      </p:sp>
      <mc:AlternateContent xmlns:mc="http://schemas.openxmlformats.org/markup-compatibility/2006" xmlns:a14="http://schemas.microsoft.com/office/drawing/2010/main">
        <mc:Choice Requires="a14">
          <p:sp>
            <p:nvSpPr>
              <p:cNvPr id="8" name="내용 개체 틀 7">
                <a:extLst>
                  <a:ext uri="{FF2B5EF4-FFF2-40B4-BE49-F238E27FC236}">
                    <a16:creationId xmlns:a16="http://schemas.microsoft.com/office/drawing/2014/main" id="{25E56A4D-3A6C-AA6F-DD53-291407C391C8}"/>
                  </a:ext>
                </a:extLst>
              </p:cNvPr>
              <p:cNvSpPr>
                <a:spLocks noGrp="1"/>
              </p:cNvSpPr>
              <p:nvPr>
                <p:ph sz="half" idx="1"/>
              </p:nvPr>
            </p:nvSpPr>
            <p:spPr>
              <a:xfrm>
                <a:off x="172527" y="799381"/>
                <a:ext cx="8827697" cy="5630356"/>
              </a:xfrm>
            </p:spPr>
            <p:txBody>
              <a:bodyPr/>
              <a:lstStyle/>
              <a:p>
                <a:r>
                  <a:rPr lang="en-US" altLang="ko-KR" dirty="0"/>
                  <a:t>First seen by the Belle in 2003 and confirmed by </a:t>
                </a:r>
                <a:r>
                  <a:rPr lang="en-US" altLang="ko-KR" dirty="0" err="1"/>
                  <a:t>BaBar</a:t>
                </a:r>
                <a:r>
                  <a:rPr lang="en-US" altLang="ko-KR" dirty="0"/>
                  <a:t>, CDF, and D0 quickly</a:t>
                </a:r>
              </a:p>
              <a:p>
                <a:r>
                  <a:rPr lang="en-US" altLang="ko-KR" dirty="0"/>
                  <a:t>Controversial for a new excited charmonium state,  molecular states, or tetra-quark</a:t>
                </a:r>
              </a:p>
              <a:p>
                <a:r>
                  <a:rPr lang="en-US" altLang="ko-KR" dirty="0"/>
                  <a:t>Spin measured by </a:t>
                </a:r>
                <a:r>
                  <a:rPr lang="en-US" altLang="ko-KR" dirty="0" err="1"/>
                  <a:t>LHCb</a:t>
                </a:r>
                <a:r>
                  <a:rPr lang="en-US" altLang="ko-KR" dirty="0"/>
                  <a:t>: </a:t>
                </a:r>
                <a14:m>
                  <m:oMath xmlns:m="http://schemas.openxmlformats.org/officeDocument/2006/math">
                    <m:sSup>
                      <m:sSupPr>
                        <m:ctrlPr>
                          <a:rPr lang="en-US" altLang="ko-KR" b="0" i="1" smtClean="0">
                            <a:latin typeface="Cambria Math" panose="02040503050406030204" pitchFamily="18" charset="0"/>
                          </a:rPr>
                        </m:ctrlPr>
                      </m:sSupPr>
                      <m:e>
                        <m:r>
                          <a:rPr lang="en-US" altLang="ko-KR" b="0" i="1" smtClean="0">
                            <a:latin typeface="Cambria Math" panose="02040503050406030204" pitchFamily="18" charset="0"/>
                          </a:rPr>
                          <m:t>1</m:t>
                        </m:r>
                      </m:e>
                      <m:sup>
                        <m:r>
                          <a:rPr lang="en-US" altLang="ko-KR" b="0" i="1" smtClean="0">
                            <a:latin typeface="Cambria Math" panose="02040503050406030204" pitchFamily="18" charset="0"/>
                          </a:rPr>
                          <m:t>++</m:t>
                        </m:r>
                      </m:sup>
                    </m:sSup>
                    <m:r>
                      <a:rPr lang="en-US" altLang="ko-KR" b="0" i="1" smtClean="0">
                        <a:latin typeface="Cambria Math" panose="02040503050406030204" pitchFamily="18" charset="0"/>
                      </a:rPr>
                      <m:t> </m:t>
                    </m:r>
                  </m:oMath>
                </a14:m>
                <a:r>
                  <a:rPr lang="en-US" altLang="ko-KR" dirty="0">
                    <a:sym typeface="Wingdings" panose="05000000000000000000" pitchFamily="2" charset="2"/>
                  </a:rPr>
                  <a:t> charmonium unlikely</a:t>
                </a:r>
              </a:p>
              <a:p>
                <a:pPr marL="0" indent="0">
                  <a:buNone/>
                </a:pPr>
                <a:endParaRPr lang="ko-KR" altLang="en-US" dirty="0"/>
              </a:p>
            </p:txBody>
          </p:sp>
        </mc:Choice>
        <mc:Fallback xmlns="">
          <p:sp>
            <p:nvSpPr>
              <p:cNvPr id="8" name="내용 개체 틀 7">
                <a:extLst>
                  <a:ext uri="{FF2B5EF4-FFF2-40B4-BE49-F238E27FC236}">
                    <a16:creationId xmlns:a16="http://schemas.microsoft.com/office/drawing/2014/main" id="{25E56A4D-3A6C-AA6F-DD53-291407C391C8}"/>
                  </a:ext>
                </a:extLst>
              </p:cNvPr>
              <p:cNvSpPr>
                <a:spLocks noGrp="1" noRot="1" noChangeAspect="1" noMove="1" noResize="1" noEditPoints="1" noAdjustHandles="1" noChangeArrowheads="1" noChangeShapeType="1" noTextEdit="1"/>
              </p:cNvSpPr>
              <p:nvPr>
                <p:ph sz="half" idx="1"/>
              </p:nvPr>
            </p:nvSpPr>
            <p:spPr>
              <a:xfrm>
                <a:off x="172527" y="799381"/>
                <a:ext cx="8827697" cy="5630356"/>
              </a:xfrm>
              <a:blipFill>
                <a:blip r:embed="rId3"/>
                <a:stretch>
                  <a:fillRect l="-1243" t="-1732"/>
                </a:stretch>
              </a:blipFill>
            </p:spPr>
            <p:txBody>
              <a:bodyPr/>
              <a:lstStyle/>
              <a:p>
                <a:r>
                  <a:rPr lang="ko-KR" altLang="en-US">
                    <a:noFill/>
                  </a:rPr>
                  <a:t> </a:t>
                </a:r>
              </a:p>
            </p:txBody>
          </p:sp>
        </mc:Fallback>
      </mc:AlternateContent>
      <p:sp>
        <p:nvSpPr>
          <p:cNvPr id="10" name="날짜 개체 틀 9">
            <a:extLst>
              <a:ext uri="{FF2B5EF4-FFF2-40B4-BE49-F238E27FC236}">
                <a16:creationId xmlns:a16="http://schemas.microsoft.com/office/drawing/2014/main" id="{3C5CB306-0222-F706-8E3A-E9761E30E157}"/>
              </a:ext>
            </a:extLst>
          </p:cNvPr>
          <p:cNvSpPr>
            <a:spLocks noGrp="1"/>
          </p:cNvSpPr>
          <p:nvPr>
            <p:ph type="dt" sz="half" idx="10"/>
          </p:nvPr>
        </p:nvSpPr>
        <p:spPr/>
        <p:txBody>
          <a:bodyPr/>
          <a:lstStyle/>
          <a:p>
            <a:fld id="{6C4CB56A-1E52-414B-8008-34671A14AA7B}" type="datetime1">
              <a:rPr lang="ko-KR" altLang="en-US" smtClean="0"/>
              <a:t>2022-10-01</a:t>
            </a:fld>
            <a:endParaRPr lang="ko-KR" altLang="en-US"/>
          </a:p>
        </p:txBody>
      </p:sp>
      <p:sp>
        <p:nvSpPr>
          <p:cNvPr id="12" name="슬라이드 번호 개체 틀 11">
            <a:extLst>
              <a:ext uri="{FF2B5EF4-FFF2-40B4-BE49-F238E27FC236}">
                <a16:creationId xmlns:a16="http://schemas.microsoft.com/office/drawing/2014/main" id="{B71B1854-1535-E459-5BA3-53E83E1911E2}"/>
              </a:ext>
            </a:extLst>
          </p:cNvPr>
          <p:cNvSpPr>
            <a:spLocks noGrp="1"/>
          </p:cNvSpPr>
          <p:nvPr>
            <p:ph type="sldNum" sz="quarter" idx="12"/>
          </p:nvPr>
        </p:nvSpPr>
        <p:spPr/>
        <p:txBody>
          <a:bodyPr/>
          <a:lstStyle/>
          <a:p>
            <a:fld id="{D5BDAE98-EBED-4E69-BF7D-4790F83992EE}" type="slidenum">
              <a:rPr lang="ko-KR" altLang="en-US" smtClean="0"/>
              <a:t>4</a:t>
            </a:fld>
            <a:endParaRPr lang="ko-KR" altLang="en-US"/>
          </a:p>
        </p:txBody>
      </p:sp>
      <p:grpSp>
        <p:nvGrpSpPr>
          <p:cNvPr id="51" name="그룹 50">
            <a:extLst>
              <a:ext uri="{FF2B5EF4-FFF2-40B4-BE49-F238E27FC236}">
                <a16:creationId xmlns:a16="http://schemas.microsoft.com/office/drawing/2014/main" id="{2CD3A2D9-9159-6C71-793B-9FE619738014}"/>
              </a:ext>
            </a:extLst>
          </p:cNvPr>
          <p:cNvGrpSpPr/>
          <p:nvPr/>
        </p:nvGrpSpPr>
        <p:grpSpPr>
          <a:xfrm>
            <a:off x="874833" y="3572039"/>
            <a:ext cx="7177206" cy="1926177"/>
            <a:chOff x="1028308" y="3847150"/>
            <a:chExt cx="7177206" cy="1926177"/>
          </a:xfrm>
        </p:grpSpPr>
        <p:sp>
          <p:nvSpPr>
            <p:cNvPr id="52" name="타원 51">
              <a:extLst>
                <a:ext uri="{FF2B5EF4-FFF2-40B4-BE49-F238E27FC236}">
                  <a16:creationId xmlns:a16="http://schemas.microsoft.com/office/drawing/2014/main" id="{7EC0CC20-1FDA-305B-25F1-248EFAB1D0C1}"/>
                </a:ext>
              </a:extLst>
            </p:cNvPr>
            <p:cNvSpPr/>
            <p:nvPr/>
          </p:nvSpPr>
          <p:spPr>
            <a:xfrm>
              <a:off x="4621655" y="4714687"/>
              <a:ext cx="532577" cy="53257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t>c</a:t>
              </a:r>
              <a:endParaRPr lang="ko-KR" altLang="en-US" sz="2400" dirty="0"/>
            </a:p>
          </p:txBody>
        </p:sp>
        <mc:AlternateContent xmlns:mc="http://schemas.openxmlformats.org/markup-compatibility/2006" xmlns:a14="http://schemas.microsoft.com/office/drawing/2010/main">
          <mc:Choice Requires="a14">
            <p:sp>
              <p:nvSpPr>
                <p:cNvPr id="53" name="타원 52">
                  <a:extLst>
                    <a:ext uri="{FF2B5EF4-FFF2-40B4-BE49-F238E27FC236}">
                      <a16:creationId xmlns:a16="http://schemas.microsoft.com/office/drawing/2014/main" id="{3F4757CF-AD89-A037-0D10-8E268F2D146D}"/>
                    </a:ext>
                  </a:extLst>
                </p:cNvPr>
                <p:cNvSpPr/>
                <p:nvPr/>
              </p:nvSpPr>
              <p:spPr>
                <a:xfrm>
                  <a:off x="5154232" y="4568312"/>
                  <a:ext cx="347496" cy="347496"/>
                </a:xfrm>
                <a:prstGeom prst="ellipse">
                  <a:avLst/>
                </a:prstGeom>
                <a:solidFill>
                  <a:srgbClr val="43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acc>
                          <m:accPr>
                            <m:chr m:val="̅"/>
                            <m:ctrlPr>
                              <a:rPr lang="en-US" altLang="ko-KR" sz="2400" b="0" i="1" smtClean="0">
                                <a:latin typeface="Cambria Math" panose="02040503050406030204" pitchFamily="18" charset="0"/>
                              </a:rPr>
                            </m:ctrlPr>
                          </m:accPr>
                          <m:e>
                            <m:r>
                              <m:rPr>
                                <m:sty m:val="p"/>
                              </m:rPr>
                              <a:rPr lang="en-US" altLang="ko-KR" sz="2400" b="0" i="0" smtClean="0">
                                <a:latin typeface="Cambria Math" panose="02040503050406030204" pitchFamily="18" charset="0"/>
                              </a:rPr>
                              <m:t>u</m:t>
                            </m:r>
                          </m:e>
                        </m:acc>
                      </m:oMath>
                    </m:oMathPara>
                  </a14:m>
                  <a:endParaRPr lang="ko-KR" altLang="en-US" sz="2400" dirty="0"/>
                </a:p>
              </p:txBody>
            </p:sp>
          </mc:Choice>
          <mc:Fallback xmlns="">
            <p:sp>
              <p:nvSpPr>
                <p:cNvPr id="53" name="타원 52">
                  <a:extLst>
                    <a:ext uri="{FF2B5EF4-FFF2-40B4-BE49-F238E27FC236}">
                      <a16:creationId xmlns:a16="http://schemas.microsoft.com/office/drawing/2014/main" id="{3F4757CF-AD89-A037-0D10-8E268F2D146D}"/>
                    </a:ext>
                  </a:extLst>
                </p:cNvPr>
                <p:cNvSpPr>
                  <a:spLocks noRot="1" noChangeAspect="1" noMove="1" noResize="1" noEditPoints="1" noAdjustHandles="1" noChangeArrowheads="1" noChangeShapeType="1" noTextEdit="1"/>
                </p:cNvSpPr>
                <p:nvPr/>
              </p:nvSpPr>
              <p:spPr>
                <a:xfrm>
                  <a:off x="5154232" y="4568312"/>
                  <a:ext cx="347496" cy="347496"/>
                </a:xfrm>
                <a:prstGeom prst="ellipse">
                  <a:avLst/>
                </a:prstGeom>
                <a:blipFill>
                  <a:blip r:embed="rId4"/>
                  <a:stretch>
                    <a:fillRect l="-5263" b="-1754"/>
                  </a:stretch>
                </a:blipFill>
                <a:ln>
                  <a:noFill/>
                </a:ln>
              </p:spPr>
              <p:txBody>
                <a:bodyPr/>
                <a:lstStyle/>
                <a:p>
                  <a:r>
                    <a:rPr lang="ko-KR" altLang="en-US">
                      <a:noFill/>
                    </a:rPr>
                    <a:t> </a:t>
                  </a:r>
                </a:p>
              </p:txBody>
            </p:sp>
          </mc:Fallback>
        </mc:AlternateContent>
        <p:sp>
          <p:nvSpPr>
            <p:cNvPr id="54" name="타원 53">
              <a:extLst>
                <a:ext uri="{FF2B5EF4-FFF2-40B4-BE49-F238E27FC236}">
                  <a16:creationId xmlns:a16="http://schemas.microsoft.com/office/drawing/2014/main" id="{616DE12C-4D3B-892D-450E-B608060B16D6}"/>
                </a:ext>
              </a:extLst>
            </p:cNvPr>
            <p:cNvSpPr/>
            <p:nvPr/>
          </p:nvSpPr>
          <p:spPr>
            <a:xfrm rot="15165284">
              <a:off x="4723583" y="4257212"/>
              <a:ext cx="672782" cy="1322241"/>
            </a:xfrm>
            <a:prstGeom prst="ellipse">
              <a:avLst/>
            </a:prstGeom>
            <a:noFill/>
            <a:ln w="444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55" name="직선 화살표 연결선 54">
              <a:extLst>
                <a:ext uri="{FF2B5EF4-FFF2-40B4-BE49-F238E27FC236}">
                  <a16:creationId xmlns:a16="http://schemas.microsoft.com/office/drawing/2014/main" id="{9D5DE330-830D-12B4-ED86-2A0E2AA54F4E}"/>
                </a:ext>
              </a:extLst>
            </p:cNvPr>
            <p:cNvCxnSpPr/>
            <p:nvPr/>
          </p:nvCxnSpPr>
          <p:spPr>
            <a:xfrm>
              <a:off x="3272236" y="4974741"/>
              <a:ext cx="862770"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73B17DE7-2BEA-262E-B259-3E78994C8BAD}"/>
                </a:ext>
              </a:extLst>
            </p:cNvPr>
            <p:cNvSpPr txBox="1"/>
            <p:nvPr/>
          </p:nvSpPr>
          <p:spPr>
            <a:xfrm>
              <a:off x="5963645" y="4223848"/>
              <a:ext cx="688094" cy="1200329"/>
            </a:xfrm>
            <a:prstGeom prst="rect">
              <a:avLst/>
            </a:prstGeom>
            <a:noFill/>
          </p:spPr>
          <p:txBody>
            <a:bodyPr wrap="square" rtlCol="0">
              <a:spAutoFit/>
            </a:bodyPr>
            <a:lstStyle/>
            <a:p>
              <a:r>
                <a:rPr lang="en-US" altLang="ko-KR" sz="7200" b="1" dirty="0"/>
                <a:t>+</a:t>
              </a:r>
              <a:endParaRPr lang="ko-KR" altLang="en-US" sz="7200" b="1" dirty="0"/>
            </a:p>
          </p:txBody>
        </p:sp>
        <p:sp>
          <p:nvSpPr>
            <p:cNvPr id="57" name="타원 56">
              <a:extLst>
                <a:ext uri="{FF2B5EF4-FFF2-40B4-BE49-F238E27FC236}">
                  <a16:creationId xmlns:a16="http://schemas.microsoft.com/office/drawing/2014/main" id="{82A39C0B-5064-9D86-CBC7-0343C9C1E067}"/>
                </a:ext>
              </a:extLst>
            </p:cNvPr>
            <p:cNvSpPr/>
            <p:nvPr/>
          </p:nvSpPr>
          <p:spPr>
            <a:xfrm rot="18651061">
              <a:off x="7208003" y="4249612"/>
              <a:ext cx="672782" cy="1322241"/>
            </a:xfrm>
            <a:prstGeom prst="ellipse">
              <a:avLst/>
            </a:prstGeom>
            <a:noFill/>
            <a:ln w="444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58" name="타원 57">
                  <a:extLst>
                    <a:ext uri="{FF2B5EF4-FFF2-40B4-BE49-F238E27FC236}">
                      <a16:creationId xmlns:a16="http://schemas.microsoft.com/office/drawing/2014/main" id="{F0E03056-F01B-2AC2-B63A-B0A983FE2CDE}"/>
                    </a:ext>
                  </a:extLst>
                </p:cNvPr>
                <p:cNvSpPr/>
                <p:nvPr/>
              </p:nvSpPr>
              <p:spPr>
                <a:xfrm>
                  <a:off x="7115545" y="4498507"/>
                  <a:ext cx="532577" cy="53257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altLang="ko-KR" sz="2400" b="0" i="1" smtClean="0">
                                <a:latin typeface="Cambria Math" panose="02040503050406030204" pitchFamily="18" charset="0"/>
                              </a:rPr>
                            </m:ctrlPr>
                          </m:accPr>
                          <m:e>
                            <m:r>
                              <m:rPr>
                                <m:sty m:val="p"/>
                              </m:rPr>
                              <a:rPr lang="en-US" altLang="ko-KR" sz="2400" b="0" i="0" smtClean="0">
                                <a:latin typeface="Cambria Math" panose="02040503050406030204" pitchFamily="18" charset="0"/>
                              </a:rPr>
                              <m:t>c</m:t>
                            </m:r>
                          </m:e>
                        </m:acc>
                      </m:oMath>
                    </m:oMathPara>
                  </a14:m>
                  <a:endParaRPr lang="ko-KR" altLang="en-US" sz="2400" dirty="0"/>
                </a:p>
              </p:txBody>
            </p:sp>
          </mc:Choice>
          <mc:Fallback xmlns="">
            <p:sp>
              <p:nvSpPr>
                <p:cNvPr id="58" name="타원 57">
                  <a:extLst>
                    <a:ext uri="{FF2B5EF4-FFF2-40B4-BE49-F238E27FC236}">
                      <a16:creationId xmlns:a16="http://schemas.microsoft.com/office/drawing/2014/main" id="{F0E03056-F01B-2AC2-B63A-B0A983FE2CDE}"/>
                    </a:ext>
                  </a:extLst>
                </p:cNvPr>
                <p:cNvSpPr>
                  <a:spLocks noRot="1" noChangeAspect="1" noMove="1" noResize="1" noEditPoints="1" noAdjustHandles="1" noChangeArrowheads="1" noChangeShapeType="1" noTextEdit="1"/>
                </p:cNvSpPr>
                <p:nvPr/>
              </p:nvSpPr>
              <p:spPr>
                <a:xfrm>
                  <a:off x="7115545" y="4498507"/>
                  <a:ext cx="532577" cy="532577"/>
                </a:xfrm>
                <a:prstGeom prst="ellipse">
                  <a:avLst/>
                </a:prstGeom>
                <a:blipFill>
                  <a:blip r:embed="rId5"/>
                  <a:stretch>
                    <a:fillRect/>
                  </a:stretch>
                </a:blipFill>
                <a:ln>
                  <a:noFill/>
                </a:ln>
              </p:spPr>
              <p:txBody>
                <a:bodyPr/>
                <a:lstStyle/>
                <a:p>
                  <a:r>
                    <a:rPr lang="ko-KR" altLang="en-US">
                      <a:noFill/>
                    </a:rPr>
                    <a:t> </a:t>
                  </a:r>
                </a:p>
              </p:txBody>
            </p:sp>
          </mc:Fallback>
        </mc:AlternateContent>
        <p:sp>
          <p:nvSpPr>
            <p:cNvPr id="59" name="타원 58">
              <a:extLst>
                <a:ext uri="{FF2B5EF4-FFF2-40B4-BE49-F238E27FC236}">
                  <a16:creationId xmlns:a16="http://schemas.microsoft.com/office/drawing/2014/main" id="{CF001C82-5C31-8C1E-40EC-007E717EF2D4}"/>
                </a:ext>
              </a:extLst>
            </p:cNvPr>
            <p:cNvSpPr/>
            <p:nvPr/>
          </p:nvSpPr>
          <p:spPr>
            <a:xfrm>
              <a:off x="7608818" y="4910732"/>
              <a:ext cx="347496" cy="347496"/>
            </a:xfrm>
            <a:prstGeom prst="ellipse">
              <a:avLst/>
            </a:prstGeom>
            <a:solidFill>
              <a:srgbClr val="F44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t>u</a:t>
              </a:r>
              <a:endParaRPr lang="ko-KR" altLang="en-US" sz="2400" dirty="0"/>
            </a:p>
          </p:txBody>
        </p:sp>
        <p:grpSp>
          <p:nvGrpSpPr>
            <p:cNvPr id="60" name="그룹 59">
              <a:extLst>
                <a:ext uri="{FF2B5EF4-FFF2-40B4-BE49-F238E27FC236}">
                  <a16:creationId xmlns:a16="http://schemas.microsoft.com/office/drawing/2014/main" id="{0C76BB02-8153-4725-5A90-6062889E6BD6}"/>
                </a:ext>
              </a:extLst>
            </p:cNvPr>
            <p:cNvGrpSpPr/>
            <p:nvPr/>
          </p:nvGrpSpPr>
          <p:grpSpPr>
            <a:xfrm>
              <a:off x="1028308" y="4063336"/>
              <a:ext cx="1997291" cy="1709991"/>
              <a:chOff x="516706" y="3284541"/>
              <a:chExt cx="1997291" cy="1709991"/>
            </a:xfrm>
          </p:grpSpPr>
          <p:sp>
            <p:nvSpPr>
              <p:cNvPr id="63" name="타원 62">
                <a:extLst>
                  <a:ext uri="{FF2B5EF4-FFF2-40B4-BE49-F238E27FC236}">
                    <a16:creationId xmlns:a16="http://schemas.microsoft.com/office/drawing/2014/main" id="{8B7F9067-377D-3860-5502-F54A2DF19B84}"/>
                  </a:ext>
                </a:extLst>
              </p:cNvPr>
              <p:cNvSpPr/>
              <p:nvPr/>
            </p:nvSpPr>
            <p:spPr>
              <a:xfrm rot="21316598">
                <a:off x="516706" y="3813695"/>
                <a:ext cx="532577" cy="5367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t>c</a:t>
                </a:r>
                <a:endParaRPr lang="ko-KR" altLang="en-US" sz="2400" dirty="0"/>
              </a:p>
            </p:txBody>
          </p:sp>
          <mc:AlternateContent xmlns:mc="http://schemas.openxmlformats.org/markup-compatibility/2006" xmlns:a14="http://schemas.microsoft.com/office/drawing/2010/main">
            <mc:Choice Requires="a14">
              <p:sp>
                <p:nvSpPr>
                  <p:cNvPr id="64" name="타원 63">
                    <a:extLst>
                      <a:ext uri="{FF2B5EF4-FFF2-40B4-BE49-F238E27FC236}">
                        <a16:creationId xmlns:a16="http://schemas.microsoft.com/office/drawing/2014/main" id="{319A4C47-8BD4-528C-5E52-523EE6145D9C}"/>
                      </a:ext>
                    </a:extLst>
                  </p:cNvPr>
                  <p:cNvSpPr/>
                  <p:nvPr/>
                </p:nvSpPr>
                <p:spPr>
                  <a:xfrm rot="21316598">
                    <a:off x="1289175" y="4461955"/>
                    <a:ext cx="532577" cy="53257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acc>
                            <m:accPr>
                              <m:chr m:val="̅"/>
                              <m:ctrlPr>
                                <a:rPr lang="en-US" altLang="ko-KR" sz="2400" b="0" i="1" smtClean="0">
                                  <a:latin typeface="Cambria Math" panose="02040503050406030204" pitchFamily="18" charset="0"/>
                                </a:rPr>
                              </m:ctrlPr>
                            </m:accPr>
                            <m:e>
                              <m:r>
                                <m:rPr>
                                  <m:sty m:val="p"/>
                                </m:rPr>
                                <a:rPr lang="en-US" altLang="ko-KR" sz="2400" b="0" i="0" smtClean="0">
                                  <a:latin typeface="Cambria Math" panose="02040503050406030204" pitchFamily="18" charset="0"/>
                                </a:rPr>
                                <m:t>c</m:t>
                              </m:r>
                            </m:e>
                          </m:acc>
                        </m:oMath>
                      </m:oMathPara>
                    </a14:m>
                    <a:endParaRPr lang="ko-KR" altLang="en-US" sz="2400" dirty="0"/>
                  </a:p>
                </p:txBody>
              </p:sp>
            </mc:Choice>
            <mc:Fallback xmlns="">
              <p:sp>
                <p:nvSpPr>
                  <p:cNvPr id="64" name="타원 63">
                    <a:extLst>
                      <a:ext uri="{FF2B5EF4-FFF2-40B4-BE49-F238E27FC236}">
                        <a16:creationId xmlns:a16="http://schemas.microsoft.com/office/drawing/2014/main" id="{319A4C47-8BD4-528C-5E52-523EE6145D9C}"/>
                      </a:ext>
                    </a:extLst>
                  </p:cNvPr>
                  <p:cNvSpPr>
                    <a:spLocks noRot="1" noChangeAspect="1" noMove="1" noResize="1" noEditPoints="1" noAdjustHandles="1" noChangeArrowheads="1" noChangeShapeType="1" noTextEdit="1"/>
                  </p:cNvSpPr>
                  <p:nvPr/>
                </p:nvSpPr>
                <p:spPr>
                  <a:xfrm rot="21316598">
                    <a:off x="1289175" y="4461955"/>
                    <a:ext cx="532577" cy="532577"/>
                  </a:xfrm>
                  <a:prstGeom prst="ellipse">
                    <a:avLst/>
                  </a:prstGeom>
                  <a:blipFill>
                    <a:blip r:embed="rId6"/>
                    <a:stretch>
                      <a:fillRect/>
                    </a:stretch>
                  </a:blipFill>
                  <a:ln>
                    <a:noFill/>
                  </a:ln>
                </p:spPr>
                <p:txBody>
                  <a:bodyPr/>
                  <a:lstStyle/>
                  <a:p>
                    <a:r>
                      <a:rPr lang="ko-KR" altLang="en-US">
                        <a:noFill/>
                      </a:rPr>
                      <a:t> </a:t>
                    </a:r>
                  </a:p>
                </p:txBody>
              </p:sp>
            </mc:Fallback>
          </mc:AlternateContent>
          <p:cxnSp>
            <p:nvCxnSpPr>
              <p:cNvPr id="65" name="직선 연결선 64">
                <a:extLst>
                  <a:ext uri="{FF2B5EF4-FFF2-40B4-BE49-F238E27FC236}">
                    <a16:creationId xmlns:a16="http://schemas.microsoft.com/office/drawing/2014/main" id="{B26990EF-2FEC-85C0-2FCB-0E24B40B3E00}"/>
                  </a:ext>
                </a:extLst>
              </p:cNvPr>
              <p:cNvCxnSpPr>
                <a:cxnSpLocks/>
                <a:endCxn id="67" idx="3"/>
              </p:cNvCxnSpPr>
              <p:nvPr/>
            </p:nvCxnSpPr>
            <p:spPr>
              <a:xfrm rot="20847978" flipV="1">
                <a:off x="1719811" y="4460347"/>
                <a:ext cx="378334" cy="1582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타원 65">
                    <a:extLst>
                      <a:ext uri="{FF2B5EF4-FFF2-40B4-BE49-F238E27FC236}">
                        <a16:creationId xmlns:a16="http://schemas.microsoft.com/office/drawing/2014/main" id="{D68501AF-FB2C-78BD-C377-A2569F23207D}"/>
                      </a:ext>
                    </a:extLst>
                  </p:cNvPr>
                  <p:cNvSpPr/>
                  <p:nvPr/>
                </p:nvSpPr>
                <p:spPr>
                  <a:xfrm rot="21316598">
                    <a:off x="876342" y="3396399"/>
                    <a:ext cx="347496" cy="350216"/>
                  </a:xfrm>
                  <a:prstGeom prst="ellipse">
                    <a:avLst/>
                  </a:prstGeom>
                  <a:solidFill>
                    <a:srgbClr val="43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acc>
                            <m:accPr>
                              <m:chr m:val="̅"/>
                              <m:ctrlPr>
                                <a:rPr lang="en-US" altLang="ko-KR" sz="2400" b="0" i="1" smtClean="0">
                                  <a:latin typeface="Cambria Math" panose="02040503050406030204" pitchFamily="18" charset="0"/>
                                </a:rPr>
                              </m:ctrlPr>
                            </m:accPr>
                            <m:e>
                              <m:r>
                                <m:rPr>
                                  <m:sty m:val="p"/>
                                </m:rPr>
                                <a:rPr lang="en-US" altLang="ko-KR" sz="2400" b="0" i="0" smtClean="0">
                                  <a:latin typeface="Cambria Math" panose="02040503050406030204" pitchFamily="18" charset="0"/>
                                </a:rPr>
                                <m:t>u</m:t>
                              </m:r>
                            </m:e>
                          </m:acc>
                        </m:oMath>
                      </m:oMathPara>
                    </a14:m>
                    <a:endParaRPr lang="ko-KR" altLang="en-US" sz="2400" dirty="0"/>
                  </a:p>
                </p:txBody>
              </p:sp>
            </mc:Choice>
            <mc:Fallback xmlns="">
              <p:sp>
                <p:nvSpPr>
                  <p:cNvPr id="66" name="타원 65">
                    <a:extLst>
                      <a:ext uri="{FF2B5EF4-FFF2-40B4-BE49-F238E27FC236}">
                        <a16:creationId xmlns:a16="http://schemas.microsoft.com/office/drawing/2014/main" id="{D68501AF-FB2C-78BD-C377-A2569F23207D}"/>
                      </a:ext>
                    </a:extLst>
                  </p:cNvPr>
                  <p:cNvSpPr>
                    <a:spLocks noRot="1" noChangeAspect="1" noMove="1" noResize="1" noEditPoints="1" noAdjustHandles="1" noChangeArrowheads="1" noChangeShapeType="1" noTextEdit="1"/>
                  </p:cNvSpPr>
                  <p:nvPr/>
                </p:nvSpPr>
                <p:spPr>
                  <a:xfrm rot="21316598">
                    <a:off x="876342" y="3396399"/>
                    <a:ext cx="347496" cy="350216"/>
                  </a:xfrm>
                  <a:prstGeom prst="ellipse">
                    <a:avLst/>
                  </a:prstGeom>
                  <a:blipFill>
                    <a:blip r:embed="rId7"/>
                    <a:stretch>
                      <a:fillRect l="-6897" b="-3390"/>
                    </a:stretch>
                  </a:blipFill>
                  <a:ln>
                    <a:noFill/>
                  </a:ln>
                </p:spPr>
                <p:txBody>
                  <a:bodyPr/>
                  <a:lstStyle/>
                  <a:p>
                    <a:r>
                      <a:rPr lang="ko-KR" altLang="en-US">
                        <a:noFill/>
                      </a:rPr>
                      <a:t> </a:t>
                    </a:r>
                  </a:p>
                </p:txBody>
              </p:sp>
            </mc:Fallback>
          </mc:AlternateContent>
          <p:sp>
            <p:nvSpPr>
              <p:cNvPr id="67" name="타원 66">
                <a:extLst>
                  <a:ext uri="{FF2B5EF4-FFF2-40B4-BE49-F238E27FC236}">
                    <a16:creationId xmlns:a16="http://schemas.microsoft.com/office/drawing/2014/main" id="{5D4CB03D-F58C-BD65-723F-6FCBF057CA5D}"/>
                  </a:ext>
                </a:extLst>
              </p:cNvPr>
              <p:cNvSpPr/>
              <p:nvPr/>
            </p:nvSpPr>
            <p:spPr>
              <a:xfrm rot="21316598">
                <a:off x="2015041" y="4114875"/>
                <a:ext cx="347496" cy="347496"/>
              </a:xfrm>
              <a:prstGeom prst="ellipse">
                <a:avLst/>
              </a:prstGeom>
              <a:solidFill>
                <a:srgbClr val="F44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t>u</a:t>
                </a:r>
                <a:endParaRPr lang="ko-KR" altLang="en-US" sz="2400" dirty="0"/>
              </a:p>
            </p:txBody>
          </p:sp>
          <p:sp>
            <p:nvSpPr>
              <p:cNvPr id="68" name="타원 67">
                <a:extLst>
                  <a:ext uri="{FF2B5EF4-FFF2-40B4-BE49-F238E27FC236}">
                    <a16:creationId xmlns:a16="http://schemas.microsoft.com/office/drawing/2014/main" id="{0913E6D6-9725-B90E-1D5D-6B818867C2F8}"/>
                  </a:ext>
                </a:extLst>
              </p:cNvPr>
              <p:cNvSpPr/>
              <p:nvPr/>
            </p:nvSpPr>
            <p:spPr>
              <a:xfrm rot="1811232">
                <a:off x="562549" y="3284541"/>
                <a:ext cx="670583" cy="1225147"/>
              </a:xfrm>
              <a:prstGeom prst="ellipse">
                <a:avLst/>
              </a:prstGeom>
              <a:noFill/>
              <a:ln w="444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9" name="직선 연결선 68">
                <a:extLst>
                  <a:ext uri="{FF2B5EF4-FFF2-40B4-BE49-F238E27FC236}">
                    <a16:creationId xmlns:a16="http://schemas.microsoft.com/office/drawing/2014/main" id="{3D0E9EAD-3F64-2DA9-C087-99731087507F}"/>
                  </a:ext>
                </a:extLst>
              </p:cNvPr>
              <p:cNvCxnSpPr>
                <a:cxnSpLocks/>
                <a:stCxn id="63" idx="7"/>
              </p:cNvCxnSpPr>
              <p:nvPr/>
            </p:nvCxnSpPr>
            <p:spPr>
              <a:xfrm flipV="1">
                <a:off x="955023" y="3716413"/>
                <a:ext cx="25799" cy="1610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타원 69">
                <a:extLst>
                  <a:ext uri="{FF2B5EF4-FFF2-40B4-BE49-F238E27FC236}">
                    <a16:creationId xmlns:a16="http://schemas.microsoft.com/office/drawing/2014/main" id="{ADEE3A88-0751-53FA-BCBF-EA61D1373C60}"/>
                  </a:ext>
                </a:extLst>
              </p:cNvPr>
              <p:cNvSpPr/>
              <p:nvPr/>
            </p:nvSpPr>
            <p:spPr>
              <a:xfrm rot="2757538">
                <a:off x="1509704" y="3838134"/>
                <a:ext cx="676283" cy="1332302"/>
              </a:xfrm>
              <a:prstGeom prst="ellipse">
                <a:avLst/>
              </a:prstGeom>
              <a:noFill/>
              <a:ln w="444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71" name="직선 연결선 70">
                <a:extLst>
                  <a:ext uri="{FF2B5EF4-FFF2-40B4-BE49-F238E27FC236}">
                    <a16:creationId xmlns:a16="http://schemas.microsoft.com/office/drawing/2014/main" id="{AACA473D-C1E9-5B36-6C93-B3EA79EE6C74}"/>
                  </a:ext>
                </a:extLst>
              </p:cNvPr>
              <p:cNvCxnSpPr>
                <a:cxnSpLocks/>
                <a:stCxn id="68" idx="6"/>
                <a:endCxn id="70" idx="2"/>
              </p:cNvCxnSpPr>
              <p:nvPr/>
            </p:nvCxnSpPr>
            <p:spPr>
              <a:xfrm>
                <a:off x="1187662" y="4065709"/>
                <a:ext cx="425117" cy="195506"/>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00AC0660-7FD4-C6C8-2522-5039EE4B0216}"/>
                    </a:ext>
                  </a:extLst>
                </p:cNvPr>
                <p:cNvSpPr txBox="1"/>
                <p:nvPr/>
              </p:nvSpPr>
              <p:spPr>
                <a:xfrm>
                  <a:off x="4634401" y="3851607"/>
                  <a:ext cx="880073"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ko-KR" sz="3600" i="1">
                                <a:latin typeface="Cambria Math" panose="02040503050406030204" pitchFamily="18" charset="0"/>
                              </a:rPr>
                            </m:ctrlPr>
                          </m:sSupPr>
                          <m:e>
                            <m:r>
                              <m:rPr>
                                <m:sty m:val="p"/>
                              </m:rPr>
                              <a:rPr lang="en-US" altLang="ko-KR" sz="3600">
                                <a:latin typeface="Cambria Math" panose="02040503050406030204" pitchFamily="18" charset="0"/>
                              </a:rPr>
                              <m:t>D</m:t>
                            </m:r>
                          </m:e>
                          <m:sup>
                            <m:r>
                              <a:rPr lang="en-US" altLang="ko-KR" sz="3600">
                                <a:latin typeface="Cambria Math" panose="02040503050406030204" pitchFamily="18" charset="0"/>
                              </a:rPr>
                              <m:t>0</m:t>
                            </m:r>
                          </m:sup>
                        </m:sSup>
                      </m:oMath>
                    </m:oMathPara>
                  </a14:m>
                  <a:endParaRPr lang="ko-KR" altLang="en-US" sz="3600" dirty="0"/>
                </a:p>
              </p:txBody>
            </p:sp>
          </mc:Choice>
          <mc:Fallback xmlns="">
            <p:sp>
              <p:nvSpPr>
                <p:cNvPr id="61" name="TextBox 60">
                  <a:extLst>
                    <a:ext uri="{FF2B5EF4-FFF2-40B4-BE49-F238E27FC236}">
                      <a16:creationId xmlns:a16="http://schemas.microsoft.com/office/drawing/2014/main" id="{00AC0660-7FD4-C6C8-2522-5039EE4B0216}"/>
                    </a:ext>
                  </a:extLst>
                </p:cNvPr>
                <p:cNvSpPr txBox="1">
                  <a:spLocks noRot="1" noChangeAspect="1" noMove="1" noResize="1" noEditPoints="1" noAdjustHandles="1" noChangeArrowheads="1" noChangeShapeType="1" noTextEdit="1"/>
                </p:cNvSpPr>
                <p:nvPr/>
              </p:nvSpPr>
              <p:spPr>
                <a:xfrm>
                  <a:off x="4634401" y="3851607"/>
                  <a:ext cx="880073" cy="646331"/>
                </a:xfrm>
                <a:prstGeom prst="rect">
                  <a:avLst/>
                </a:prstGeom>
                <a:blipFill>
                  <a:blip r:embed="rId8"/>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CA1F188F-48EB-549D-FEC9-9B07D123ED44}"/>
                    </a:ext>
                  </a:extLst>
                </p:cNvPr>
                <p:cNvSpPr txBox="1"/>
                <p:nvPr/>
              </p:nvSpPr>
              <p:spPr>
                <a:xfrm>
                  <a:off x="6736479" y="3847150"/>
                  <a:ext cx="1033407" cy="6880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kumimoji="0" lang="en-US" altLang="ko-KR"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accPr>
                          <m:e>
                            <m:sSup>
                              <m:sSupPr>
                                <m:ctrlPr>
                                  <a:rPr kumimoji="0" lang="en-US" altLang="ko-KR"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m:rPr>
                                    <m:sty m:val="p"/>
                                  </m:rPr>
                                  <a:rPr kumimoji="0" lang="en-US" altLang="ko-KR" sz="3600" b="0" i="0" u="none" strike="noStrike" kern="1200" cap="none" spc="0" normalizeH="0" baseline="0" noProof="0" smtClean="0">
                                    <a:ln>
                                      <a:noFill/>
                                    </a:ln>
                                    <a:solidFill>
                                      <a:prstClr val="black"/>
                                    </a:solidFill>
                                    <a:effectLst/>
                                    <a:uLnTx/>
                                    <a:uFillTx/>
                                    <a:latin typeface="Cambria Math" panose="02040503050406030204" pitchFamily="18" charset="0"/>
                                    <a:cs typeface="+mn-cs"/>
                                  </a:rPr>
                                  <m:t>D</m:t>
                                </m:r>
                              </m:e>
                              <m:sup>
                                <m:r>
                                  <a:rPr kumimoji="0" lang="en-US" altLang="ko-KR" sz="3600" b="0" i="1" u="none" strike="noStrike" kern="1200" cap="none" spc="0" normalizeH="0" baseline="0" noProof="0" smtClean="0">
                                    <a:ln>
                                      <a:noFill/>
                                    </a:ln>
                                    <a:solidFill>
                                      <a:prstClr val="black"/>
                                    </a:solidFill>
                                    <a:effectLst/>
                                    <a:uLnTx/>
                                    <a:uFillTx/>
                                    <a:latin typeface="Cambria Math" panose="02040503050406030204" pitchFamily="18" charset="0"/>
                                    <a:cs typeface="+mn-cs"/>
                                  </a:rPr>
                                  <m:t>∗0</m:t>
                                </m:r>
                              </m:sup>
                            </m:sSup>
                          </m:e>
                        </m:acc>
                      </m:oMath>
                    </m:oMathPara>
                  </a14:m>
                  <a:endParaRPr lang="ko-KR" altLang="en-US" dirty="0"/>
                </a:p>
              </p:txBody>
            </p:sp>
          </mc:Choice>
          <mc:Fallback xmlns="">
            <p:sp>
              <p:nvSpPr>
                <p:cNvPr id="62" name="TextBox 61">
                  <a:extLst>
                    <a:ext uri="{FF2B5EF4-FFF2-40B4-BE49-F238E27FC236}">
                      <a16:creationId xmlns:a16="http://schemas.microsoft.com/office/drawing/2014/main" id="{CA1F188F-48EB-549D-FEC9-9B07D123ED44}"/>
                    </a:ext>
                  </a:extLst>
                </p:cNvPr>
                <p:cNvSpPr txBox="1">
                  <a:spLocks noRot="1" noChangeAspect="1" noMove="1" noResize="1" noEditPoints="1" noAdjustHandles="1" noChangeArrowheads="1" noChangeShapeType="1" noTextEdit="1"/>
                </p:cNvSpPr>
                <p:nvPr/>
              </p:nvSpPr>
              <p:spPr>
                <a:xfrm>
                  <a:off x="6736479" y="3847150"/>
                  <a:ext cx="1033407" cy="688009"/>
                </a:xfrm>
                <a:prstGeom prst="rect">
                  <a:avLst/>
                </a:prstGeom>
                <a:blipFill>
                  <a:blip r:embed="rId9"/>
                  <a:stretch>
                    <a:fillRect/>
                  </a:stretch>
                </a:blipFill>
              </p:spPr>
              <p:txBody>
                <a:bodyPr/>
                <a:lstStyle/>
                <a:p>
                  <a:r>
                    <a:rPr lang="ko-KR" altLang="en-US">
                      <a:noFill/>
                    </a:rPr>
                    <a:t> </a:t>
                  </a:r>
                </a:p>
              </p:txBody>
            </p:sp>
          </mc:Fallback>
        </mc:AlternateContent>
      </p:grpSp>
      <p:sp>
        <p:nvSpPr>
          <p:cNvPr id="2" name="바닥글 개체 틀 10">
            <a:extLst>
              <a:ext uri="{FF2B5EF4-FFF2-40B4-BE49-F238E27FC236}">
                <a16:creationId xmlns:a16="http://schemas.microsoft.com/office/drawing/2014/main" id="{225B19EA-9523-DE6B-A0B1-2CDAC20A3F7B}"/>
              </a:ext>
            </a:extLst>
          </p:cNvPr>
          <p:cNvSpPr>
            <a:spLocks noGrp="1"/>
          </p:cNvSpPr>
          <p:nvPr>
            <p:ph type="ftr" sz="quarter" idx="11"/>
          </p:nvPr>
        </p:nvSpPr>
        <p:spPr>
          <a:xfrm>
            <a:off x="3028950" y="6492875"/>
            <a:ext cx="3086100" cy="365125"/>
          </a:xfrm>
        </p:spPr>
        <p:txBody>
          <a:bodyPr/>
          <a:lstStyle/>
          <a:p>
            <a:r>
              <a:rPr lang="en-US" altLang="ko-KR" dirty="0" err="1"/>
              <a:t>ExHIC</a:t>
            </a:r>
            <a:endParaRPr lang="ko-KR" altLang="en-US" dirty="0"/>
          </a:p>
        </p:txBody>
      </p:sp>
    </p:spTree>
    <p:extLst>
      <p:ext uri="{BB962C8B-B14F-4D97-AF65-F5344CB8AC3E}">
        <p14:creationId xmlns:p14="http://schemas.microsoft.com/office/powerpoint/2010/main" val="3837247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a:extLst>
              <a:ext uri="{FF2B5EF4-FFF2-40B4-BE49-F238E27FC236}">
                <a16:creationId xmlns:a16="http://schemas.microsoft.com/office/drawing/2014/main" id="{B9F00EC4-0629-170F-88BD-A64639079A37}"/>
              </a:ext>
            </a:extLst>
          </p:cNvPr>
          <p:cNvSpPr>
            <a:spLocks noGrp="1"/>
          </p:cNvSpPr>
          <p:nvPr>
            <p:ph type="title"/>
          </p:nvPr>
        </p:nvSpPr>
        <p:spPr/>
        <p:txBody>
          <a:bodyPr/>
          <a:lstStyle/>
          <a:p>
            <a:r>
              <a:rPr lang="en-US" altLang="ko-KR" dirty="0"/>
              <a:t>Physics motivation – X (3872)</a:t>
            </a:r>
            <a:endParaRPr lang="ko-KR" altLang="en-US" dirty="0"/>
          </a:p>
        </p:txBody>
      </p:sp>
      <p:sp>
        <p:nvSpPr>
          <p:cNvPr id="8" name="내용 개체 틀 7">
            <a:extLst>
              <a:ext uri="{FF2B5EF4-FFF2-40B4-BE49-F238E27FC236}">
                <a16:creationId xmlns:a16="http://schemas.microsoft.com/office/drawing/2014/main" id="{25E56A4D-3A6C-AA6F-DD53-291407C391C8}"/>
              </a:ext>
            </a:extLst>
          </p:cNvPr>
          <p:cNvSpPr>
            <a:spLocks noGrp="1"/>
          </p:cNvSpPr>
          <p:nvPr>
            <p:ph sz="half" idx="1"/>
          </p:nvPr>
        </p:nvSpPr>
        <p:spPr>
          <a:xfrm>
            <a:off x="172527" y="799381"/>
            <a:ext cx="8827697" cy="5630356"/>
          </a:xfrm>
        </p:spPr>
        <p:txBody>
          <a:bodyPr/>
          <a:lstStyle/>
          <a:p>
            <a:r>
              <a:rPr lang="en-US" altLang="ko-KR" dirty="0" err="1">
                <a:sym typeface="Wingdings" panose="05000000000000000000" pitchFamily="2" charset="2"/>
              </a:rPr>
              <a:t>LHCb</a:t>
            </a:r>
            <a:r>
              <a:rPr lang="en-US" altLang="ko-KR" dirty="0">
                <a:sym typeface="Wingdings" panose="05000000000000000000" pitchFamily="2" charset="2"/>
              </a:rPr>
              <a:t> first reported </a:t>
            </a:r>
            <a:r>
              <a:rPr lang="en-US" altLang="ko-KR" dirty="0"/>
              <a:t>X (3872) in pp collisions</a:t>
            </a:r>
            <a:r>
              <a:rPr lang="en-US" altLang="ko-KR" dirty="0">
                <a:sym typeface="Wingdings" panose="05000000000000000000" pitchFamily="2" charset="2"/>
              </a:rPr>
              <a:t>  among the LHC Experiments</a:t>
            </a:r>
            <a:endParaRPr lang="ko-KR" altLang="en-US" dirty="0"/>
          </a:p>
        </p:txBody>
      </p:sp>
      <p:sp>
        <p:nvSpPr>
          <p:cNvPr id="10" name="날짜 개체 틀 9">
            <a:extLst>
              <a:ext uri="{FF2B5EF4-FFF2-40B4-BE49-F238E27FC236}">
                <a16:creationId xmlns:a16="http://schemas.microsoft.com/office/drawing/2014/main" id="{3C5CB306-0222-F706-8E3A-E9761E30E157}"/>
              </a:ext>
            </a:extLst>
          </p:cNvPr>
          <p:cNvSpPr>
            <a:spLocks noGrp="1"/>
          </p:cNvSpPr>
          <p:nvPr>
            <p:ph type="dt" sz="half" idx="10"/>
          </p:nvPr>
        </p:nvSpPr>
        <p:spPr/>
        <p:txBody>
          <a:bodyPr/>
          <a:lstStyle/>
          <a:p>
            <a:fld id="{294D53D2-7415-492C-A870-D0BF7DEB7C52}" type="datetime1">
              <a:rPr lang="ko-KR" altLang="en-US" smtClean="0"/>
              <a:t>2022-10-01</a:t>
            </a:fld>
            <a:endParaRPr lang="ko-KR" altLang="en-US"/>
          </a:p>
        </p:txBody>
      </p:sp>
      <p:sp>
        <p:nvSpPr>
          <p:cNvPr id="12" name="슬라이드 번호 개체 틀 11">
            <a:extLst>
              <a:ext uri="{FF2B5EF4-FFF2-40B4-BE49-F238E27FC236}">
                <a16:creationId xmlns:a16="http://schemas.microsoft.com/office/drawing/2014/main" id="{B71B1854-1535-E459-5BA3-53E83E1911E2}"/>
              </a:ext>
            </a:extLst>
          </p:cNvPr>
          <p:cNvSpPr>
            <a:spLocks noGrp="1"/>
          </p:cNvSpPr>
          <p:nvPr>
            <p:ph type="sldNum" sz="quarter" idx="12"/>
          </p:nvPr>
        </p:nvSpPr>
        <p:spPr/>
        <p:txBody>
          <a:bodyPr/>
          <a:lstStyle/>
          <a:p>
            <a:fld id="{D5BDAE98-EBED-4E69-BF7D-4790F83992EE}" type="slidenum">
              <a:rPr lang="ko-KR" altLang="en-US" smtClean="0"/>
              <a:t>5</a:t>
            </a:fld>
            <a:endParaRPr lang="ko-KR" altLang="en-US"/>
          </a:p>
        </p:txBody>
      </p:sp>
      <p:pic>
        <p:nvPicPr>
          <p:cNvPr id="4" name="그림 3">
            <a:extLst>
              <a:ext uri="{FF2B5EF4-FFF2-40B4-BE49-F238E27FC236}">
                <a16:creationId xmlns:a16="http://schemas.microsoft.com/office/drawing/2014/main" id="{6ED35D19-44FD-DEC2-FB04-A217B896AC2E}"/>
              </a:ext>
            </a:extLst>
          </p:cNvPr>
          <p:cNvPicPr>
            <a:picLocks noChangeAspect="1"/>
          </p:cNvPicPr>
          <p:nvPr/>
        </p:nvPicPr>
        <p:blipFill>
          <a:blip r:embed="rId3"/>
          <a:stretch>
            <a:fillRect/>
          </a:stretch>
        </p:blipFill>
        <p:spPr>
          <a:xfrm>
            <a:off x="143776" y="2045494"/>
            <a:ext cx="4675731" cy="3501852"/>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7556ED7-388D-6407-7338-A186E0B6F641}"/>
                  </a:ext>
                </a:extLst>
              </p:cNvPr>
              <p:cNvSpPr txBox="1"/>
              <p:nvPr/>
            </p:nvSpPr>
            <p:spPr>
              <a:xfrm>
                <a:off x="1028330" y="4233776"/>
                <a:ext cx="1739259"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ko-KR" sz="4800" b="0" i="0" smtClean="0">
                          <a:solidFill>
                            <a:srgbClr val="FF0000"/>
                          </a:solidFill>
                          <a:latin typeface="Cambria Math" panose="02040503050406030204" pitchFamily="18" charset="0"/>
                        </a:rPr>
                        <m:t>ψ</m:t>
                      </m:r>
                      <m:r>
                        <a:rPr lang="en-US" altLang="ko-KR" sz="4800" b="0" i="0" smtClean="0">
                          <a:solidFill>
                            <a:srgbClr val="FF0000"/>
                          </a:solidFill>
                          <a:latin typeface="Cambria Math" panose="02040503050406030204" pitchFamily="18" charset="0"/>
                        </a:rPr>
                        <m:t>(2</m:t>
                      </m:r>
                      <m:r>
                        <m:rPr>
                          <m:sty m:val="p"/>
                        </m:rPr>
                        <a:rPr lang="en-US" altLang="ko-KR" sz="4800" b="0" i="0" smtClean="0">
                          <a:solidFill>
                            <a:srgbClr val="FF0000"/>
                          </a:solidFill>
                          <a:latin typeface="Cambria Math" panose="02040503050406030204" pitchFamily="18" charset="0"/>
                        </a:rPr>
                        <m:t>S</m:t>
                      </m:r>
                      <m:r>
                        <a:rPr lang="en-US" altLang="ko-KR" sz="4800" b="0" i="0" smtClean="0">
                          <a:solidFill>
                            <a:srgbClr val="FF0000"/>
                          </a:solidFill>
                          <a:latin typeface="Cambria Math" panose="02040503050406030204" pitchFamily="18" charset="0"/>
                        </a:rPr>
                        <m:t>)</m:t>
                      </m:r>
                    </m:oMath>
                  </m:oMathPara>
                </a14:m>
                <a:endParaRPr lang="ko-KR" altLang="en-US" sz="4800" dirty="0">
                  <a:solidFill>
                    <a:srgbClr val="FF0000"/>
                  </a:solidFill>
                </a:endParaRPr>
              </a:p>
            </p:txBody>
          </p:sp>
        </mc:Choice>
        <mc:Fallback xmlns="">
          <p:sp>
            <p:nvSpPr>
              <p:cNvPr id="9" name="TextBox 8">
                <a:extLst>
                  <a:ext uri="{FF2B5EF4-FFF2-40B4-BE49-F238E27FC236}">
                    <a16:creationId xmlns:a16="http://schemas.microsoft.com/office/drawing/2014/main" id="{77556ED7-388D-6407-7338-A186E0B6F641}"/>
                  </a:ext>
                </a:extLst>
              </p:cNvPr>
              <p:cNvSpPr txBox="1">
                <a:spLocks noRot="1" noChangeAspect="1" noMove="1" noResize="1" noEditPoints="1" noAdjustHandles="1" noChangeArrowheads="1" noChangeShapeType="1" noTextEdit="1"/>
              </p:cNvSpPr>
              <p:nvPr/>
            </p:nvSpPr>
            <p:spPr>
              <a:xfrm>
                <a:off x="1028330" y="4233776"/>
                <a:ext cx="1739259" cy="738664"/>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D81FC37-FC78-8C04-0DD1-1EDC39A0CB32}"/>
                  </a:ext>
                </a:extLst>
              </p:cNvPr>
              <p:cNvSpPr txBox="1"/>
              <p:nvPr/>
            </p:nvSpPr>
            <p:spPr>
              <a:xfrm>
                <a:off x="2740131" y="4227558"/>
                <a:ext cx="2366032"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ko-KR" sz="4800" smtClean="0">
                          <a:solidFill>
                            <a:srgbClr val="FF0000"/>
                          </a:solidFill>
                          <a:latin typeface="Cambria Math" panose="02040503050406030204" pitchFamily="18" charset="0"/>
                        </a:rPr>
                        <m:t>X</m:t>
                      </m:r>
                      <m:r>
                        <a:rPr lang="en-US" altLang="ko-KR" sz="4800" b="0" i="0" smtClean="0">
                          <a:solidFill>
                            <a:srgbClr val="FF0000"/>
                          </a:solidFill>
                          <a:latin typeface="Cambria Math" panose="02040503050406030204" pitchFamily="18" charset="0"/>
                        </a:rPr>
                        <m:t>(3872)</m:t>
                      </m:r>
                    </m:oMath>
                  </m:oMathPara>
                </a14:m>
                <a:endParaRPr lang="ko-KR" altLang="en-US" sz="4800" dirty="0">
                  <a:solidFill>
                    <a:srgbClr val="FF0000"/>
                  </a:solidFill>
                </a:endParaRPr>
              </a:p>
            </p:txBody>
          </p:sp>
        </mc:Choice>
        <mc:Fallback xmlns="">
          <p:sp>
            <p:nvSpPr>
              <p:cNvPr id="14" name="TextBox 13">
                <a:extLst>
                  <a:ext uri="{FF2B5EF4-FFF2-40B4-BE49-F238E27FC236}">
                    <a16:creationId xmlns:a16="http://schemas.microsoft.com/office/drawing/2014/main" id="{4D81FC37-FC78-8C04-0DD1-1EDC39A0CB32}"/>
                  </a:ext>
                </a:extLst>
              </p:cNvPr>
              <p:cNvSpPr txBox="1">
                <a:spLocks noRot="1" noChangeAspect="1" noMove="1" noResize="1" noEditPoints="1" noAdjustHandles="1" noChangeArrowheads="1" noChangeShapeType="1" noTextEdit="1"/>
              </p:cNvSpPr>
              <p:nvPr/>
            </p:nvSpPr>
            <p:spPr>
              <a:xfrm>
                <a:off x="2740131" y="4227558"/>
                <a:ext cx="2366032" cy="738664"/>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87D49BE-8AAB-6646-8FFE-BC85061AA1AB}"/>
                  </a:ext>
                </a:extLst>
              </p:cNvPr>
              <p:cNvSpPr txBox="1"/>
              <p:nvPr/>
            </p:nvSpPr>
            <p:spPr>
              <a:xfrm>
                <a:off x="392760" y="1520198"/>
                <a:ext cx="247183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ko-KR" sz="3200" b="0" i="1" smtClean="0">
                          <a:solidFill>
                            <a:srgbClr val="0000FF"/>
                          </a:solidFill>
                          <a:latin typeface="Cambria Math" panose="02040503050406030204" pitchFamily="18" charset="0"/>
                        </a:rPr>
                        <m:t>2.5&lt;</m:t>
                      </m:r>
                      <m:r>
                        <a:rPr lang="en-US" altLang="ko-KR" sz="3200" b="0" i="1" smtClean="0">
                          <a:solidFill>
                            <a:srgbClr val="0000FF"/>
                          </a:solidFill>
                          <a:latin typeface="Cambria Math" panose="02040503050406030204" pitchFamily="18" charset="0"/>
                        </a:rPr>
                        <m:t>𝜂</m:t>
                      </m:r>
                      <m:r>
                        <a:rPr lang="en-US" altLang="ko-KR" sz="3200" b="0" i="1" smtClean="0">
                          <a:solidFill>
                            <a:srgbClr val="0000FF"/>
                          </a:solidFill>
                          <a:latin typeface="Cambria Math" panose="02040503050406030204" pitchFamily="18" charset="0"/>
                        </a:rPr>
                        <m:t>&lt;4.5</m:t>
                      </m:r>
                    </m:oMath>
                  </m:oMathPara>
                </a14:m>
                <a:endParaRPr lang="ko-KR" altLang="en-US" sz="3200" dirty="0">
                  <a:solidFill>
                    <a:srgbClr val="0000FF"/>
                  </a:solidFill>
                </a:endParaRPr>
              </a:p>
            </p:txBody>
          </p:sp>
        </mc:Choice>
        <mc:Fallback xmlns="">
          <p:sp>
            <p:nvSpPr>
              <p:cNvPr id="17" name="TextBox 16">
                <a:extLst>
                  <a:ext uri="{FF2B5EF4-FFF2-40B4-BE49-F238E27FC236}">
                    <a16:creationId xmlns:a16="http://schemas.microsoft.com/office/drawing/2014/main" id="{D87D49BE-8AAB-6646-8FFE-BC85061AA1AB}"/>
                  </a:ext>
                </a:extLst>
              </p:cNvPr>
              <p:cNvSpPr txBox="1">
                <a:spLocks noRot="1" noChangeAspect="1" noMove="1" noResize="1" noEditPoints="1" noAdjustHandles="1" noChangeArrowheads="1" noChangeShapeType="1" noTextEdit="1"/>
              </p:cNvSpPr>
              <p:nvPr/>
            </p:nvSpPr>
            <p:spPr>
              <a:xfrm>
                <a:off x="392760" y="1520198"/>
                <a:ext cx="2471831" cy="492443"/>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D85B74B-AB7C-A117-7856-373D488A4132}"/>
                  </a:ext>
                </a:extLst>
              </p:cNvPr>
              <p:cNvSpPr txBox="1"/>
              <p:nvPr/>
            </p:nvSpPr>
            <p:spPr>
              <a:xfrm>
                <a:off x="3120321" y="1520198"/>
                <a:ext cx="3273525" cy="492443"/>
              </a:xfrm>
              <a:prstGeom prst="rect">
                <a:avLst/>
              </a:prstGeom>
              <a:noFill/>
            </p:spPr>
            <p:txBody>
              <a:bodyPr wrap="none" lIns="0" tIns="0" rIns="0" bIns="0" rtlCol="0">
                <a:spAutoFit/>
              </a:bodyPr>
              <a:lstStyle/>
              <a:p>
                <a14:m>
                  <m:oMath xmlns:m="http://schemas.openxmlformats.org/officeDocument/2006/math">
                    <m:r>
                      <a:rPr lang="en-US" altLang="ko-KR" sz="3200" i="1" smtClean="0">
                        <a:solidFill>
                          <a:srgbClr val="0000FF"/>
                        </a:solidFill>
                        <a:latin typeface="Cambria Math" panose="02040503050406030204" pitchFamily="18" charset="0"/>
                      </a:rPr>
                      <m:t>5</m:t>
                    </m:r>
                    <m:r>
                      <a:rPr lang="en-US" altLang="ko-KR" sz="3200" b="0" i="1" smtClean="0">
                        <a:solidFill>
                          <a:srgbClr val="0000FF"/>
                        </a:solidFill>
                        <a:latin typeface="Cambria Math" panose="02040503050406030204" pitchFamily="18" charset="0"/>
                      </a:rPr>
                      <m:t>&lt;</m:t>
                    </m:r>
                    <m:sSub>
                      <m:sSubPr>
                        <m:ctrlPr>
                          <a:rPr lang="en-US" altLang="ko-KR" sz="3200" b="0" i="1" smtClean="0">
                            <a:solidFill>
                              <a:srgbClr val="0000FF"/>
                            </a:solidFill>
                            <a:latin typeface="Cambria Math" panose="02040503050406030204" pitchFamily="18" charset="0"/>
                          </a:rPr>
                        </m:ctrlPr>
                      </m:sSubPr>
                      <m:e>
                        <m:r>
                          <a:rPr lang="en-US" altLang="ko-KR" sz="3200" b="0" i="1" smtClean="0">
                            <a:solidFill>
                              <a:srgbClr val="0000FF"/>
                            </a:solidFill>
                            <a:latin typeface="Cambria Math" panose="02040503050406030204" pitchFamily="18" charset="0"/>
                          </a:rPr>
                          <m:t>𝑝</m:t>
                        </m:r>
                      </m:e>
                      <m:sub>
                        <m:r>
                          <m:rPr>
                            <m:sty m:val="p"/>
                          </m:rPr>
                          <a:rPr lang="en-US" altLang="ko-KR" sz="3200" b="0" i="0" smtClean="0">
                            <a:solidFill>
                              <a:srgbClr val="0000FF"/>
                            </a:solidFill>
                            <a:latin typeface="Cambria Math" panose="02040503050406030204" pitchFamily="18" charset="0"/>
                          </a:rPr>
                          <m:t>T</m:t>
                        </m:r>
                      </m:sub>
                    </m:sSub>
                    <m:r>
                      <a:rPr lang="en-US" altLang="ko-KR" sz="3200" b="0" i="1" smtClean="0">
                        <a:solidFill>
                          <a:srgbClr val="0000FF"/>
                        </a:solidFill>
                        <a:latin typeface="Cambria Math" panose="02040503050406030204" pitchFamily="18" charset="0"/>
                      </a:rPr>
                      <m:t>&lt;20</m:t>
                    </m:r>
                  </m:oMath>
                </a14:m>
                <a:r>
                  <a:rPr lang="ko-KR" altLang="en-US" sz="3200" dirty="0">
                    <a:solidFill>
                      <a:srgbClr val="0000FF"/>
                    </a:solidFill>
                  </a:rPr>
                  <a:t> </a:t>
                </a:r>
                <a:r>
                  <a:rPr lang="en-US" altLang="ko-KR" sz="3200" dirty="0">
                    <a:solidFill>
                      <a:srgbClr val="0000FF"/>
                    </a:solidFill>
                  </a:rPr>
                  <a:t>GeV/</a:t>
                </a:r>
                <a:r>
                  <a:rPr lang="en-US" altLang="ko-KR" sz="3200" i="1" dirty="0">
                    <a:solidFill>
                      <a:srgbClr val="0000FF"/>
                    </a:solidFill>
                  </a:rPr>
                  <a:t>c</a:t>
                </a:r>
                <a:endParaRPr lang="ko-KR" altLang="en-US" sz="3200" i="1" dirty="0">
                  <a:solidFill>
                    <a:srgbClr val="0000FF"/>
                  </a:solidFill>
                </a:endParaRPr>
              </a:p>
            </p:txBody>
          </p:sp>
        </mc:Choice>
        <mc:Fallback xmlns="">
          <p:sp>
            <p:nvSpPr>
              <p:cNvPr id="18" name="TextBox 17">
                <a:extLst>
                  <a:ext uri="{FF2B5EF4-FFF2-40B4-BE49-F238E27FC236}">
                    <a16:creationId xmlns:a16="http://schemas.microsoft.com/office/drawing/2014/main" id="{3D85B74B-AB7C-A117-7856-373D488A4132}"/>
                  </a:ext>
                </a:extLst>
              </p:cNvPr>
              <p:cNvSpPr txBox="1">
                <a:spLocks noRot="1" noChangeAspect="1" noMove="1" noResize="1" noEditPoints="1" noAdjustHandles="1" noChangeArrowheads="1" noChangeShapeType="1" noTextEdit="1"/>
              </p:cNvSpPr>
              <p:nvPr/>
            </p:nvSpPr>
            <p:spPr>
              <a:xfrm>
                <a:off x="3120321" y="1520198"/>
                <a:ext cx="3273525" cy="492443"/>
              </a:xfrm>
              <a:prstGeom prst="rect">
                <a:avLst/>
              </a:prstGeom>
              <a:blipFill>
                <a:blip r:embed="rId7"/>
                <a:stretch>
                  <a:fillRect t="-23457" r="-6704" b="-50617"/>
                </a:stretch>
              </a:blipFill>
            </p:spPr>
            <p:txBody>
              <a:bodyPr/>
              <a:lstStyle/>
              <a:p>
                <a:r>
                  <a:rPr lang="ko-KR" altLang="en-US">
                    <a:noFill/>
                  </a:rPr>
                  <a:t> </a:t>
                </a:r>
              </a:p>
            </p:txBody>
          </p:sp>
        </mc:Fallback>
      </mc:AlternateContent>
      <p:sp>
        <p:nvSpPr>
          <p:cNvPr id="20" name="TextBox 19">
            <a:extLst>
              <a:ext uri="{FF2B5EF4-FFF2-40B4-BE49-F238E27FC236}">
                <a16:creationId xmlns:a16="http://schemas.microsoft.com/office/drawing/2014/main" id="{7EDA0274-D2A7-68E8-3E1D-1B13AA6F2248}"/>
              </a:ext>
            </a:extLst>
          </p:cNvPr>
          <p:cNvSpPr txBox="1"/>
          <p:nvPr/>
        </p:nvSpPr>
        <p:spPr>
          <a:xfrm>
            <a:off x="294751" y="5212058"/>
            <a:ext cx="2762107" cy="369332"/>
          </a:xfrm>
          <a:prstGeom prst="rect">
            <a:avLst/>
          </a:prstGeom>
          <a:noFill/>
        </p:spPr>
        <p:txBody>
          <a:bodyPr wrap="square">
            <a:spAutoFit/>
          </a:bodyPr>
          <a:lstStyle/>
          <a:p>
            <a:r>
              <a:rPr lang="en-US" altLang="ko-KR" b="0" i="1" dirty="0" err="1">
                <a:effectLst/>
                <a:latin typeface="-apple-system"/>
              </a:rPr>
              <a:t>Eur.Phys.J.C</a:t>
            </a:r>
            <a:r>
              <a:rPr lang="en-US" altLang="ko-KR" b="0" i="0" dirty="0">
                <a:effectLst/>
                <a:latin typeface="-apple-system"/>
              </a:rPr>
              <a:t> 72 (2012) 1972</a:t>
            </a:r>
            <a:endParaRPr lang="ko-KR" altLang="en-US" dirty="0"/>
          </a:p>
        </p:txBody>
      </p:sp>
      <mc:AlternateContent xmlns:mc="http://schemas.openxmlformats.org/markup-compatibility/2006" xmlns:a14="http://schemas.microsoft.com/office/drawing/2010/main">
        <mc:Choice Requires="a14">
          <p:graphicFrame>
            <p:nvGraphicFramePr>
              <p:cNvPr id="21" name="표 286">
                <a:extLst>
                  <a:ext uri="{FF2B5EF4-FFF2-40B4-BE49-F238E27FC236}">
                    <a16:creationId xmlns:a16="http://schemas.microsoft.com/office/drawing/2014/main" id="{5A02457F-B560-CDA8-F0AE-AE69896C1836}"/>
                  </a:ext>
                </a:extLst>
              </p:cNvPr>
              <p:cNvGraphicFramePr>
                <a:graphicFrameLocks noGrp="1"/>
              </p:cNvGraphicFramePr>
              <p:nvPr>
                <p:extLst>
                  <p:ext uri="{D42A27DB-BD31-4B8C-83A1-F6EECF244321}">
                    <p14:modId xmlns:p14="http://schemas.microsoft.com/office/powerpoint/2010/main" val="1891599116"/>
                  </p:ext>
                </p:extLst>
              </p:nvPr>
            </p:nvGraphicFramePr>
            <p:xfrm>
              <a:off x="5032638" y="2075778"/>
              <a:ext cx="4070112" cy="2718711"/>
            </p:xfrm>
            <a:graphic>
              <a:graphicData uri="http://schemas.openxmlformats.org/drawingml/2006/table">
                <a:tbl>
                  <a:tblPr firstRow="1" bandRow="1">
                    <a:tableStyleId>{5940675A-B579-460E-94D1-54222C63F5DA}</a:tableStyleId>
                  </a:tblPr>
                  <a:tblGrid>
                    <a:gridCol w="1981192">
                      <a:extLst>
                        <a:ext uri="{9D8B030D-6E8A-4147-A177-3AD203B41FA5}">
                          <a16:colId xmlns:a16="http://schemas.microsoft.com/office/drawing/2014/main" val="1756627275"/>
                        </a:ext>
                      </a:extLst>
                    </a:gridCol>
                    <a:gridCol w="2088920">
                      <a:extLst>
                        <a:ext uri="{9D8B030D-6E8A-4147-A177-3AD203B41FA5}">
                          <a16:colId xmlns:a16="http://schemas.microsoft.com/office/drawing/2014/main" val="3019368343"/>
                        </a:ext>
                      </a:extLst>
                    </a:gridCol>
                  </a:tblGrid>
                  <a:tr h="662397">
                    <a:tc>
                      <a:txBody>
                        <a:bodyPr/>
                        <a:lstStyle/>
                        <a:p>
                          <a:pPr algn="ctr" latinLnBrk="1"/>
                          <a:r>
                            <a:rPr lang="en-US" altLang="ko-KR" dirty="0"/>
                            <a:t>Parameter</a:t>
                          </a:r>
                          <a:endParaRPr lang="ko-KR" altLang="en-US" dirty="0"/>
                        </a:p>
                      </a:txBody>
                      <a:tcPr anchor="ctr"/>
                    </a:tc>
                    <a:tc>
                      <a:txBody>
                        <a:bodyPr/>
                        <a:lstStyle/>
                        <a:p>
                          <a:pPr algn="ctr" latinLnBrk="1"/>
                          <a:r>
                            <a:rPr lang="en-US" altLang="ko-KR" dirty="0"/>
                            <a:t>Value</a:t>
                          </a:r>
                          <a:endParaRPr lang="ko-KR" altLang="en-US" dirty="0"/>
                        </a:p>
                      </a:txBody>
                      <a:tcPr anchor="ctr"/>
                    </a:tc>
                    <a:extLst>
                      <a:ext uri="{0D108BD9-81ED-4DB2-BD59-A6C34878D82A}">
                        <a16:rowId xmlns:a16="http://schemas.microsoft.com/office/drawing/2014/main" val="2094923559"/>
                      </a:ext>
                    </a:extLst>
                  </a:tr>
                  <a:tr h="331199">
                    <a:tc>
                      <a:txBody>
                        <a:bodyPr/>
                        <a:lstStyle/>
                        <a:p>
                          <a:pPr algn="ctr" latinLnBrk="1"/>
                          <a:r>
                            <a:rPr lang="en-US" altLang="ko-KR" i="1" dirty="0"/>
                            <a:t>N</a:t>
                          </a:r>
                        </a:p>
                      </a:txBody>
                      <a:tcPr anchor="ctr">
                        <a:lnB w="12700" cap="flat" cmpd="sng" algn="ctr">
                          <a:solidFill>
                            <a:schemeClr val="tx1"/>
                          </a:solidFill>
                          <a:prstDash val="solid"/>
                          <a:round/>
                          <a:headEnd type="none" w="med" len="med"/>
                          <a:tailEnd type="none" w="med" len="med"/>
                        </a:lnB>
                      </a:tcPr>
                    </a:tc>
                    <a:tc>
                      <a:txBody>
                        <a:bodyPr/>
                        <a:lstStyle/>
                        <a:p>
                          <a:pPr algn="ctr" latinLnBrk="1"/>
                          <a14:m>
                            <m:oMathPara xmlns:m="http://schemas.openxmlformats.org/officeDocument/2006/math">
                              <m:oMathParaPr>
                                <m:jc m:val="centerGroup"/>
                              </m:oMathParaPr>
                              <m:oMath xmlns:m="http://schemas.openxmlformats.org/officeDocument/2006/math">
                                <m:r>
                                  <a:rPr lang="en-US" altLang="ko-KR" b="0" i="1" dirty="0" smtClean="0">
                                    <a:latin typeface="Cambria Math" panose="02040503050406030204" pitchFamily="18" charset="0"/>
                                  </a:rPr>
                                  <m:t>565±62</m:t>
                                </m:r>
                              </m:oMath>
                            </m:oMathPara>
                          </a14:m>
                          <a:endParaRPr lang="en-US" altLang="ko-KR"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3643392"/>
                      </a:ext>
                    </a:extLst>
                  </a:tr>
                  <a:tr h="331199">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𝜎</m:t>
                                    </m:r>
                                  </m:e>
                                  <m:sub>
                                    <m:r>
                                      <m:rPr>
                                        <m:sty m:val="p"/>
                                      </m:rPr>
                                      <a:rPr lang="en-US" altLang="ko-KR" b="0" i="0" smtClean="0">
                                        <a:latin typeface="Cambria Math" panose="02040503050406030204" pitchFamily="18" charset="0"/>
                                      </a:rPr>
                                      <m:t>X</m:t>
                                    </m:r>
                                  </m:sub>
                                </m:sSub>
                                <m: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Sup>
                                  <m:sSupPr>
                                    <m:ctrlPr>
                                      <a:rPr kumimoji="0" lang="en-US" altLang="ko-KR" sz="18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sSupPr>
                                  <m:e>
                                    <m:r>
                                      <m:rPr>
                                        <m:sty m:val="p"/>
                                      </m:rP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π</m:t>
                                    </m:r>
                                  </m:e>
                                  <m:sup>
                                    <m: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up>
                                </m:sSup>
                                <m:sSup>
                                  <m:sSupPr>
                                    <m:ctrlPr>
                                      <a:rPr kumimoji="0" lang="en-US" altLang="ko-KR" sz="18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sSupPr>
                                  <m:e>
                                    <m:r>
                                      <m:rPr>
                                        <m:sty m:val="p"/>
                                      </m:rP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π</m:t>
                                    </m:r>
                                  </m:e>
                                  <m:sup>
                                    <m: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up>
                                </m:sSup>
                                <m:r>
                                  <m:rPr>
                                    <m:sty m:val="p"/>
                                  </m:rP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J</m:t>
                                </m:r>
                                <m: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r>
                                  <m:rPr>
                                    <m:sty m:val="p"/>
                                  </m:rP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ψ</m:t>
                                </m:r>
                              </m:oMath>
                            </m:oMathPara>
                          </a14:m>
                          <a:endParaRPr lang="ko-KR" altLang="en-US" i="1" dirty="0"/>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lang="en-US" altLang="ko-KR" b="0" i="1" dirty="0" smtClean="0">
                                  <a:latin typeface="Cambria Math" panose="02040503050406030204" pitchFamily="18" charset="0"/>
                                </a:rPr>
                                <m:t>~5.4</m:t>
                              </m:r>
                            </m:oMath>
                          </a14:m>
                          <a:r>
                            <a:rPr lang="en-US" altLang="ko-KR" dirty="0"/>
                            <a:t> nb</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02182861"/>
                      </a:ext>
                    </a:extLst>
                  </a:tr>
                  <a:tr h="662397">
                    <a:tc>
                      <a:txBody>
                        <a:bodyPr/>
                        <a:lstStyle/>
                        <a:p>
                          <a:pPr algn="ctr" latinLnBrk="1"/>
                          <a14:m>
                            <m:oMath xmlns:m="http://schemas.openxmlformats.org/officeDocument/2006/math">
                              <m:r>
                                <a:rPr lang="en-US" altLang="ko-KR" b="0" i="1" smtClean="0">
                                  <a:latin typeface="Cambria Math" panose="02040503050406030204" pitchFamily="18" charset="0"/>
                                </a:rPr>
                                <m:t>𝛿</m:t>
                              </m:r>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𝑚</m:t>
                                  </m:r>
                                </m:e>
                                <m:sub>
                                  <m:r>
                                    <m:rPr>
                                      <m:sty m:val="p"/>
                                    </m:rPr>
                                    <a:rPr lang="en-US" altLang="ko-KR" b="0" i="0" smtClean="0">
                                      <a:latin typeface="Cambria Math" panose="02040503050406030204" pitchFamily="18" charset="0"/>
                                    </a:rPr>
                                    <m:t>BW</m:t>
                                  </m:r>
                                </m:sub>
                              </m:sSub>
                            </m:oMath>
                          </a14:m>
                          <a:r>
                            <a:rPr lang="ko-KR" altLang="en-US" dirty="0"/>
                            <a:t> </a:t>
                          </a:r>
                          <a:endParaRPr lang="en-US" altLang="ko-KR" dirty="0"/>
                        </a:p>
                        <a:p>
                          <a:pPr algn="ctr" latinLnBrk="1"/>
                          <a:r>
                            <a:rPr lang="en-US" altLang="ko-KR" dirty="0"/>
                            <a:t>(</a:t>
                          </a:r>
                          <a14:m>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𝑚</m:t>
                                  </m:r>
                                </m:e>
                                <m:sub>
                                  <m:r>
                                    <m:rPr>
                                      <m:sty m:val="p"/>
                                    </m:rPr>
                                    <a:rPr lang="en-US" altLang="ko-KR" b="0" i="0" smtClean="0">
                                      <a:latin typeface="Cambria Math" panose="02040503050406030204" pitchFamily="18" charset="0"/>
                                    </a:rPr>
                                    <m:t>BW</m:t>
                                  </m:r>
                                </m:sub>
                              </m:sSub>
                              <m:r>
                                <a:rPr lang="en-US" altLang="ko-KR" b="0" i="0" smtClean="0">
                                  <a:latin typeface="Cambria Math" panose="02040503050406030204" pitchFamily="18" charset="0"/>
                                </a:rPr>
                                <m:t>−</m:t>
                              </m:r>
                              <m:sSub>
                                <m:sSubPr>
                                  <m:ctrlPr>
                                    <a:rPr lang="en-US" altLang="ko-KR" b="0" i="1" smtClean="0">
                                      <a:latin typeface="Cambria Math" panose="02040503050406030204" pitchFamily="18" charset="0"/>
                                    </a:rPr>
                                  </m:ctrlPr>
                                </m:sSubPr>
                                <m:e>
                                  <m:r>
                                    <m:rPr>
                                      <m:sty m:val="p"/>
                                    </m:rPr>
                                    <a:rPr lang="en-US" altLang="ko-KR" b="0" i="0" smtClean="0">
                                      <a:latin typeface="Cambria Math" panose="02040503050406030204" pitchFamily="18" charset="0"/>
                                    </a:rPr>
                                    <m:t>m</m:t>
                                  </m:r>
                                </m:e>
                                <m:sub>
                                  <m:sSup>
                                    <m:sSupPr>
                                      <m:ctrlPr>
                                        <a:rPr lang="en-US" altLang="ko-KR" b="0" i="1" smtClean="0">
                                          <a:latin typeface="Cambria Math" panose="02040503050406030204" pitchFamily="18" charset="0"/>
                                        </a:rPr>
                                      </m:ctrlPr>
                                    </m:sSupPr>
                                    <m:e>
                                      <m:r>
                                        <a:rPr lang="en-US" altLang="ko-KR" b="0" i="1" smtClean="0">
                                          <a:latin typeface="Cambria Math" panose="02040503050406030204" pitchFamily="18" charset="0"/>
                                        </a:rPr>
                                        <m:t>𝐷</m:t>
                                      </m:r>
                                    </m:e>
                                    <m:sup>
                                      <m:r>
                                        <a:rPr lang="en-US" altLang="ko-KR" b="0" i="1" smtClean="0">
                                          <a:latin typeface="Cambria Math" panose="02040503050406030204" pitchFamily="18" charset="0"/>
                                        </a:rPr>
                                        <m:t>0</m:t>
                                      </m:r>
                                    </m:sup>
                                  </m:sSup>
                                  <m:sSup>
                                    <m:sSupPr>
                                      <m:ctrlPr>
                                        <a:rPr lang="en-US" altLang="ko-KR" b="0" i="1" smtClean="0">
                                          <a:latin typeface="Cambria Math" panose="02040503050406030204" pitchFamily="18" charset="0"/>
                                        </a:rPr>
                                      </m:ctrlPr>
                                    </m:sSupPr>
                                    <m:e>
                                      <m:r>
                                        <a:rPr lang="en-US" altLang="ko-KR" b="0" i="1" smtClean="0">
                                          <a:latin typeface="Cambria Math" panose="02040503050406030204" pitchFamily="18" charset="0"/>
                                        </a:rPr>
                                        <m:t>𝐷</m:t>
                                      </m:r>
                                    </m:e>
                                    <m:sup>
                                      <m:r>
                                        <a:rPr lang="en-US" altLang="ko-KR" b="0" i="1" smtClean="0">
                                          <a:latin typeface="Cambria Math" panose="02040503050406030204" pitchFamily="18" charset="0"/>
                                        </a:rPr>
                                        <m:t>∗+</m:t>
                                      </m:r>
                                    </m:sup>
                                  </m:sSup>
                                </m:sub>
                              </m:sSub>
                            </m:oMath>
                          </a14:m>
                          <a:r>
                            <a:rPr lang="en-US" altLang="ko-KR" dirty="0"/>
                            <a:t>)</a:t>
                          </a:r>
                          <a:endParaRPr lang="ko-KR" altLang="en-US"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lang="en-US" altLang="ko-KR" b="0" i="1" dirty="0" smtClean="0">
                                  <a:latin typeface="Cambria Math" panose="02040503050406030204" pitchFamily="18" charset="0"/>
                                </a:rPr>
                                <m:t>−273±61</m:t>
                              </m:r>
                            </m:oMath>
                          </a14:m>
                          <a:r>
                            <a:rPr lang="en-US" altLang="ko-KR" dirty="0"/>
                            <a:t> keV</a:t>
                          </a:r>
                          <a:endParaRPr lang="ko-KR" altLang="en-US" dirty="0"/>
                        </a:p>
                      </a:txBody>
                      <a:tcPr anchor="ctr"/>
                    </a:tc>
                    <a:extLst>
                      <a:ext uri="{0D108BD9-81ED-4DB2-BD59-A6C34878D82A}">
                        <a16:rowId xmlns:a16="http://schemas.microsoft.com/office/drawing/2014/main" val="3065290346"/>
                      </a:ext>
                    </a:extLst>
                  </a:tr>
                  <a:tr h="662397">
                    <a:tc>
                      <a:txBody>
                        <a:bodyPr/>
                        <a:lstStyle/>
                        <a:p>
                          <a:pPr algn="ctr" latinLnBrk="1"/>
                          <a14:m>
                            <m:oMathPara xmlns:m="http://schemas.openxmlformats.org/officeDocument/2006/math">
                              <m:oMathParaPr>
                                <m:jc m:val="centerGroup"/>
                              </m:oMathParaPr>
                              <m:oMath xmlns:m="http://schemas.openxmlformats.org/officeDocument/2006/math">
                                <m:sSub>
                                  <m:sSubPr>
                                    <m:ctrlPr>
                                      <a:rPr lang="en-US" altLang="ko-KR" b="0" i="1" smtClean="0">
                                        <a:latin typeface="Cambria Math" panose="02040503050406030204" pitchFamily="18" charset="0"/>
                                      </a:rPr>
                                    </m:ctrlPr>
                                  </m:sSubPr>
                                  <m:e>
                                    <m:r>
                                      <m:rPr>
                                        <m:sty m:val="p"/>
                                      </m:rPr>
                                      <a:rPr lang="en-US" altLang="ko-KR" b="0" i="0" smtClean="0">
                                        <a:latin typeface="Cambria Math" panose="02040503050406030204" pitchFamily="18" charset="0"/>
                                      </a:rPr>
                                      <m:t>Γ</m:t>
                                    </m:r>
                                  </m:e>
                                  <m:sub>
                                    <m:r>
                                      <m:rPr>
                                        <m:sty m:val="p"/>
                                      </m:rPr>
                                      <a:rPr lang="en-US" altLang="ko-KR" b="0" i="0" smtClean="0">
                                        <a:latin typeface="Cambria Math" panose="02040503050406030204" pitchFamily="18" charset="0"/>
                                      </a:rPr>
                                      <m:t>BW</m:t>
                                    </m:r>
                                  </m:sub>
                                </m:sSub>
                              </m:oMath>
                            </m:oMathPara>
                          </a14:m>
                          <a:endParaRPr lang="ko-KR" altLang="en-US"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lang="en-US" altLang="ko-KR" b="0" i="1" dirty="0" smtClean="0">
                                  <a:latin typeface="Cambria Math" panose="02040503050406030204" pitchFamily="18" charset="0"/>
                                </a:rPr>
                                <m:t>410±165</m:t>
                              </m:r>
                            </m:oMath>
                          </a14:m>
                          <a:r>
                            <a:rPr lang="ko-KR" altLang="en-US" dirty="0"/>
                            <a:t> </a:t>
                          </a:r>
                          <a:r>
                            <a:rPr lang="en-US" altLang="ko-KR" dirty="0"/>
                            <a:t>keV</a:t>
                          </a:r>
                          <a:endParaRPr lang="ko-KR" altLang="en-US" dirty="0"/>
                        </a:p>
                      </a:txBody>
                      <a:tcPr anchor="ctr"/>
                    </a:tc>
                    <a:extLst>
                      <a:ext uri="{0D108BD9-81ED-4DB2-BD59-A6C34878D82A}">
                        <a16:rowId xmlns:a16="http://schemas.microsoft.com/office/drawing/2014/main" val="301496507"/>
                      </a:ext>
                    </a:extLst>
                  </a:tr>
                </a:tbl>
              </a:graphicData>
            </a:graphic>
          </p:graphicFrame>
        </mc:Choice>
        <mc:Fallback xmlns="">
          <p:graphicFrame>
            <p:nvGraphicFramePr>
              <p:cNvPr id="21" name="표 286">
                <a:extLst>
                  <a:ext uri="{FF2B5EF4-FFF2-40B4-BE49-F238E27FC236}">
                    <a16:creationId xmlns:a16="http://schemas.microsoft.com/office/drawing/2014/main" id="{5A02457F-B560-CDA8-F0AE-AE69896C1836}"/>
                  </a:ext>
                </a:extLst>
              </p:cNvPr>
              <p:cNvGraphicFramePr>
                <a:graphicFrameLocks noGrp="1"/>
              </p:cNvGraphicFramePr>
              <p:nvPr>
                <p:extLst>
                  <p:ext uri="{D42A27DB-BD31-4B8C-83A1-F6EECF244321}">
                    <p14:modId xmlns:p14="http://schemas.microsoft.com/office/powerpoint/2010/main" val="1891599116"/>
                  </p:ext>
                </p:extLst>
              </p:nvPr>
            </p:nvGraphicFramePr>
            <p:xfrm>
              <a:off x="5032638" y="2075778"/>
              <a:ext cx="4070112" cy="2718711"/>
            </p:xfrm>
            <a:graphic>
              <a:graphicData uri="http://schemas.openxmlformats.org/drawingml/2006/table">
                <a:tbl>
                  <a:tblPr firstRow="1" bandRow="1">
                    <a:tableStyleId>{5940675A-B579-460E-94D1-54222C63F5DA}</a:tableStyleId>
                  </a:tblPr>
                  <a:tblGrid>
                    <a:gridCol w="1981192">
                      <a:extLst>
                        <a:ext uri="{9D8B030D-6E8A-4147-A177-3AD203B41FA5}">
                          <a16:colId xmlns:a16="http://schemas.microsoft.com/office/drawing/2014/main" val="1756627275"/>
                        </a:ext>
                      </a:extLst>
                    </a:gridCol>
                    <a:gridCol w="2088920">
                      <a:extLst>
                        <a:ext uri="{9D8B030D-6E8A-4147-A177-3AD203B41FA5}">
                          <a16:colId xmlns:a16="http://schemas.microsoft.com/office/drawing/2014/main" val="3019368343"/>
                        </a:ext>
                      </a:extLst>
                    </a:gridCol>
                  </a:tblGrid>
                  <a:tr h="662397">
                    <a:tc>
                      <a:txBody>
                        <a:bodyPr/>
                        <a:lstStyle/>
                        <a:p>
                          <a:pPr algn="ctr" latinLnBrk="1"/>
                          <a:r>
                            <a:rPr lang="en-US" altLang="ko-KR" dirty="0"/>
                            <a:t>Parameter</a:t>
                          </a:r>
                          <a:endParaRPr lang="ko-KR" altLang="en-US" dirty="0"/>
                        </a:p>
                      </a:txBody>
                      <a:tcPr anchor="ctr"/>
                    </a:tc>
                    <a:tc>
                      <a:txBody>
                        <a:bodyPr/>
                        <a:lstStyle/>
                        <a:p>
                          <a:pPr algn="ctr" latinLnBrk="1"/>
                          <a:r>
                            <a:rPr lang="en-US" altLang="ko-KR" dirty="0"/>
                            <a:t>Value</a:t>
                          </a:r>
                          <a:endParaRPr lang="ko-KR" altLang="en-US" dirty="0"/>
                        </a:p>
                      </a:txBody>
                      <a:tcPr anchor="ctr"/>
                    </a:tc>
                    <a:extLst>
                      <a:ext uri="{0D108BD9-81ED-4DB2-BD59-A6C34878D82A}">
                        <a16:rowId xmlns:a16="http://schemas.microsoft.com/office/drawing/2014/main" val="2094923559"/>
                      </a:ext>
                    </a:extLst>
                  </a:tr>
                  <a:tr h="365760">
                    <a:tc>
                      <a:txBody>
                        <a:bodyPr/>
                        <a:lstStyle/>
                        <a:p>
                          <a:pPr algn="ctr" latinLnBrk="1"/>
                          <a:r>
                            <a:rPr lang="en-US" altLang="ko-KR" i="1" dirty="0"/>
                            <a:t>N</a:t>
                          </a:r>
                        </a:p>
                      </a:txBody>
                      <a:tcPr anchor="ctr">
                        <a:lnB w="12700" cap="flat" cmpd="sng" algn="ctr">
                          <a:solidFill>
                            <a:schemeClr val="tx1"/>
                          </a:solidFill>
                          <a:prstDash val="solid"/>
                          <a:round/>
                          <a:headEnd type="none" w="med" len="med"/>
                          <a:tailEnd type="none" w="med" len="med"/>
                        </a:lnB>
                      </a:tcPr>
                    </a:tc>
                    <a:tc>
                      <a:txBody>
                        <a:bodyPr/>
                        <a:lstStyle/>
                        <a:p>
                          <a:endParaRPr lang="ko-KR"/>
                        </a:p>
                      </a:txBody>
                      <a:tcPr anchor="ctr">
                        <a:lnB w="12700" cap="flat" cmpd="sng" algn="ctr">
                          <a:solidFill>
                            <a:schemeClr val="tx1"/>
                          </a:solidFill>
                          <a:prstDash val="solid"/>
                          <a:round/>
                          <a:headEnd type="none" w="med" len="med"/>
                          <a:tailEnd type="none" w="med" len="med"/>
                        </a:lnB>
                        <a:blipFill>
                          <a:blip r:embed="rId8"/>
                          <a:stretch>
                            <a:fillRect l="-95335" t="-183333" r="-583" b="-466667"/>
                          </a:stretch>
                        </a:blipFill>
                      </a:tcPr>
                    </a:tc>
                    <a:extLst>
                      <a:ext uri="{0D108BD9-81ED-4DB2-BD59-A6C34878D82A}">
                        <a16:rowId xmlns:a16="http://schemas.microsoft.com/office/drawing/2014/main" val="1083643392"/>
                      </a:ext>
                    </a:extLst>
                  </a:tr>
                  <a:tr h="365760">
                    <a:tc>
                      <a:txBody>
                        <a:bodyPr/>
                        <a:lstStyle/>
                        <a:p>
                          <a:endParaRPr lang="ko-KR"/>
                        </a:p>
                      </a:txBody>
                      <a:tcPr anchor="ctr">
                        <a:lnT w="12700" cap="flat" cmpd="sng" algn="ctr">
                          <a:solidFill>
                            <a:schemeClr val="tx1"/>
                          </a:solidFill>
                          <a:prstDash val="solid"/>
                          <a:round/>
                          <a:headEnd type="none" w="med" len="med"/>
                          <a:tailEnd type="none" w="med" len="med"/>
                        </a:lnT>
                        <a:blipFill>
                          <a:blip r:embed="rId8"/>
                          <a:stretch>
                            <a:fillRect l="-307" t="-283333" r="-105828" b="-366667"/>
                          </a:stretch>
                        </a:blipFill>
                      </a:tcPr>
                    </a:tc>
                    <a:tc>
                      <a:txBody>
                        <a:bodyPr/>
                        <a:lstStyle/>
                        <a:p>
                          <a:endParaRPr lang="ko-KR"/>
                        </a:p>
                      </a:txBody>
                      <a:tcPr anchor="ctr">
                        <a:lnT w="12700" cap="flat" cmpd="sng" algn="ctr">
                          <a:solidFill>
                            <a:schemeClr val="tx1"/>
                          </a:solidFill>
                          <a:prstDash val="solid"/>
                          <a:round/>
                          <a:headEnd type="none" w="med" len="med"/>
                          <a:tailEnd type="none" w="med" len="med"/>
                        </a:lnT>
                        <a:blipFill>
                          <a:blip r:embed="rId8"/>
                          <a:stretch>
                            <a:fillRect l="-95335" t="-283333" r="-583" b="-366667"/>
                          </a:stretch>
                        </a:blipFill>
                      </a:tcPr>
                    </a:tc>
                    <a:extLst>
                      <a:ext uri="{0D108BD9-81ED-4DB2-BD59-A6C34878D82A}">
                        <a16:rowId xmlns:a16="http://schemas.microsoft.com/office/drawing/2014/main" val="3902182861"/>
                      </a:ext>
                    </a:extLst>
                  </a:tr>
                  <a:tr h="662397">
                    <a:tc>
                      <a:txBody>
                        <a:bodyPr/>
                        <a:lstStyle/>
                        <a:p>
                          <a:endParaRPr lang="ko-KR"/>
                        </a:p>
                      </a:txBody>
                      <a:tcPr anchor="ctr">
                        <a:blipFill>
                          <a:blip r:embed="rId8"/>
                          <a:stretch>
                            <a:fillRect l="-307" t="-211009" r="-105828" b="-101835"/>
                          </a:stretch>
                        </a:blipFill>
                      </a:tcPr>
                    </a:tc>
                    <a:tc>
                      <a:txBody>
                        <a:bodyPr/>
                        <a:lstStyle/>
                        <a:p>
                          <a:endParaRPr lang="ko-KR"/>
                        </a:p>
                      </a:txBody>
                      <a:tcPr anchor="ctr">
                        <a:blipFill>
                          <a:blip r:embed="rId8"/>
                          <a:stretch>
                            <a:fillRect l="-95335" t="-211009" r="-583" b="-101835"/>
                          </a:stretch>
                        </a:blipFill>
                      </a:tcPr>
                    </a:tc>
                    <a:extLst>
                      <a:ext uri="{0D108BD9-81ED-4DB2-BD59-A6C34878D82A}">
                        <a16:rowId xmlns:a16="http://schemas.microsoft.com/office/drawing/2014/main" val="3065290346"/>
                      </a:ext>
                    </a:extLst>
                  </a:tr>
                  <a:tr h="662397">
                    <a:tc>
                      <a:txBody>
                        <a:bodyPr/>
                        <a:lstStyle/>
                        <a:p>
                          <a:endParaRPr lang="ko-KR"/>
                        </a:p>
                      </a:txBody>
                      <a:tcPr anchor="ctr">
                        <a:blipFill>
                          <a:blip r:embed="rId8"/>
                          <a:stretch>
                            <a:fillRect l="-307" t="-311009" r="-105828" b="-1835"/>
                          </a:stretch>
                        </a:blipFill>
                      </a:tcPr>
                    </a:tc>
                    <a:tc>
                      <a:txBody>
                        <a:bodyPr/>
                        <a:lstStyle/>
                        <a:p>
                          <a:endParaRPr lang="ko-KR"/>
                        </a:p>
                      </a:txBody>
                      <a:tcPr anchor="ctr">
                        <a:blipFill>
                          <a:blip r:embed="rId8"/>
                          <a:stretch>
                            <a:fillRect l="-95335" t="-311009" r="-583" b="-1835"/>
                          </a:stretch>
                        </a:blipFill>
                      </a:tcPr>
                    </a:tc>
                    <a:extLst>
                      <a:ext uri="{0D108BD9-81ED-4DB2-BD59-A6C34878D82A}">
                        <a16:rowId xmlns:a16="http://schemas.microsoft.com/office/drawing/2014/main" val="301496507"/>
                      </a:ext>
                    </a:extLst>
                  </a:tr>
                </a:tbl>
              </a:graphicData>
            </a:graphic>
          </p:graphicFrame>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70BA6B8-751B-16DE-4F6F-65EEFE0B052B}"/>
                  </a:ext>
                </a:extLst>
              </p:cNvPr>
              <p:cNvSpPr txBox="1"/>
              <p:nvPr/>
            </p:nvSpPr>
            <p:spPr>
              <a:xfrm>
                <a:off x="2762866" y="2075778"/>
                <a:ext cx="1721049" cy="492443"/>
              </a:xfrm>
              <a:prstGeom prst="rect">
                <a:avLst/>
              </a:prstGeom>
              <a:noFill/>
            </p:spPr>
            <p:txBody>
              <a:bodyPr wrap="none" lIns="0" tIns="0" rIns="0" bIns="0" rtlCol="0">
                <a:spAutoFit/>
              </a:bodyPr>
              <a:lstStyle/>
              <a:p>
                <a14:m>
                  <m:oMath xmlns:m="http://schemas.openxmlformats.org/officeDocument/2006/math">
                    <m:r>
                      <a:rPr lang="en-US" altLang="ko-KR" sz="3200" i="1" smtClean="0">
                        <a:solidFill>
                          <a:schemeClr val="tx1"/>
                        </a:solidFill>
                        <a:latin typeface="Cambria Math" panose="02040503050406030204" pitchFamily="18" charset="0"/>
                      </a:rPr>
                      <m:t>3</m:t>
                    </m:r>
                    <m:r>
                      <a:rPr lang="en-US" altLang="ko-KR" sz="3200" b="0" i="1" smtClean="0">
                        <a:solidFill>
                          <a:schemeClr val="tx1"/>
                        </a:solidFill>
                        <a:latin typeface="Cambria Math" panose="02040503050406030204" pitchFamily="18" charset="0"/>
                      </a:rPr>
                      <m:t>4.7</m:t>
                    </m:r>
                  </m:oMath>
                </a14:m>
                <a:r>
                  <a:rPr lang="ko-KR" altLang="en-US" sz="3200" i="1" dirty="0">
                    <a:solidFill>
                      <a:schemeClr val="tx1"/>
                    </a:solidFill>
                  </a:rPr>
                  <a:t> </a:t>
                </a:r>
                <a14:m>
                  <m:oMath xmlns:m="http://schemas.openxmlformats.org/officeDocument/2006/math">
                    <m:r>
                      <m:rPr>
                        <m:sty m:val="p"/>
                      </m:rPr>
                      <a:rPr lang="en-US" altLang="ko-KR" sz="3200" b="0" i="0" dirty="0" smtClean="0">
                        <a:solidFill>
                          <a:schemeClr val="tx1"/>
                        </a:solidFill>
                        <a:latin typeface="Cambria Math" panose="02040503050406030204" pitchFamily="18" charset="0"/>
                      </a:rPr>
                      <m:t>p</m:t>
                    </m:r>
                    <m:sSup>
                      <m:sSupPr>
                        <m:ctrlPr>
                          <a:rPr lang="en-US" altLang="ko-KR" sz="3200" b="0" i="1" dirty="0" smtClean="0">
                            <a:solidFill>
                              <a:schemeClr val="tx1"/>
                            </a:solidFill>
                            <a:latin typeface="Cambria Math" panose="02040503050406030204" pitchFamily="18" charset="0"/>
                          </a:rPr>
                        </m:ctrlPr>
                      </m:sSupPr>
                      <m:e>
                        <m:r>
                          <m:rPr>
                            <m:sty m:val="p"/>
                          </m:rPr>
                          <a:rPr lang="en-US" altLang="ko-KR" sz="3200" b="0" i="0" dirty="0" smtClean="0">
                            <a:solidFill>
                              <a:schemeClr val="tx1"/>
                            </a:solidFill>
                            <a:latin typeface="Cambria Math" panose="02040503050406030204" pitchFamily="18" charset="0"/>
                          </a:rPr>
                          <m:t>b</m:t>
                        </m:r>
                      </m:e>
                      <m:sup>
                        <m:r>
                          <a:rPr lang="en-US" altLang="ko-KR" sz="3200" b="0" i="0" dirty="0" smtClean="0">
                            <a:solidFill>
                              <a:schemeClr val="tx1"/>
                            </a:solidFill>
                            <a:latin typeface="Cambria Math" panose="02040503050406030204" pitchFamily="18" charset="0"/>
                          </a:rPr>
                          <m:t>−1</m:t>
                        </m:r>
                      </m:sup>
                    </m:sSup>
                  </m:oMath>
                </a14:m>
                <a:endParaRPr lang="ko-KR" altLang="en-US" sz="3200" dirty="0">
                  <a:solidFill>
                    <a:schemeClr val="tx1"/>
                  </a:solidFill>
                </a:endParaRPr>
              </a:p>
            </p:txBody>
          </p:sp>
        </mc:Choice>
        <mc:Fallback xmlns="">
          <p:sp>
            <p:nvSpPr>
              <p:cNvPr id="22" name="TextBox 21">
                <a:extLst>
                  <a:ext uri="{FF2B5EF4-FFF2-40B4-BE49-F238E27FC236}">
                    <a16:creationId xmlns:a16="http://schemas.microsoft.com/office/drawing/2014/main" id="{070BA6B8-751B-16DE-4F6F-65EEFE0B052B}"/>
                  </a:ext>
                </a:extLst>
              </p:cNvPr>
              <p:cNvSpPr txBox="1">
                <a:spLocks noRot="1" noChangeAspect="1" noMove="1" noResize="1" noEditPoints="1" noAdjustHandles="1" noChangeArrowheads="1" noChangeShapeType="1" noTextEdit="1"/>
              </p:cNvSpPr>
              <p:nvPr/>
            </p:nvSpPr>
            <p:spPr>
              <a:xfrm>
                <a:off x="2762866" y="2075778"/>
                <a:ext cx="1721049" cy="492443"/>
              </a:xfrm>
              <a:prstGeom prst="rect">
                <a:avLst/>
              </a:prstGeom>
              <a:blipFill>
                <a:blip r:embed="rId9"/>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ABE4528-18E7-F36E-2FA6-A5288205FE2E}"/>
                  </a:ext>
                </a:extLst>
              </p:cNvPr>
              <p:cNvSpPr txBox="1"/>
              <p:nvPr/>
            </p:nvSpPr>
            <p:spPr>
              <a:xfrm>
                <a:off x="294750" y="5660515"/>
                <a:ext cx="8849249"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cs typeface="+mn-cs"/>
                      </a:rPr>
                      <m:t>X</m:t>
                    </m:r>
                    <m:d>
                      <m:dPr>
                        <m:ctrlPr>
                          <a:rPr kumimoji="0" lang="en-US" altLang="ko-KR" sz="32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dPr>
                      <m:e>
                        <m: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cs typeface="+mn-cs"/>
                          </a:rPr>
                          <m:t>3872</m:t>
                        </m:r>
                      </m:e>
                    </m:d>
                    <m: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Sup>
                      <m:sSupPr>
                        <m:ctrlPr>
                          <a:rPr kumimoji="0" lang="en-US" altLang="ko-KR" sz="32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sSupPr>
                      <m:e>
                        <m:r>
                          <m:rPr>
                            <m:sty m:val="p"/>
                          </m:rP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cs typeface="+mn-cs"/>
                          </a:rPr>
                          <m:t>π</m:t>
                        </m:r>
                      </m:e>
                      <m:sup>
                        <m: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up>
                    </m:sSup>
                    <m:sSup>
                      <m:sSupPr>
                        <m:ctrlPr>
                          <a:rPr kumimoji="0" lang="en-US" altLang="ko-KR" sz="32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sSupPr>
                      <m:e>
                        <m:r>
                          <m:rPr>
                            <m:sty m:val="p"/>
                          </m:rP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cs typeface="+mn-cs"/>
                          </a:rPr>
                          <m:t>π</m:t>
                        </m:r>
                      </m:e>
                      <m:sup>
                        <m: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up>
                    </m:sSup>
                    <m:r>
                      <m:rPr>
                        <m:sty m:val="p"/>
                      </m:rP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cs typeface="+mn-cs"/>
                      </a:rPr>
                      <m:t>J</m:t>
                    </m:r>
                    <m: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r>
                      <m:rPr>
                        <m:sty m:val="p"/>
                      </m:rP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cs typeface="+mn-cs"/>
                      </a:rPr>
                      <m:t>ψ</m:t>
                    </m:r>
                  </m:oMath>
                </a14:m>
                <a:r>
                  <a:rPr kumimoji="0" lang="ko-KR" altLang="en-US" sz="3200" b="0" u="none" strike="noStrike" kern="1200" cap="none" spc="0" normalizeH="0" baseline="0" noProof="0" dirty="0">
                    <a:ln>
                      <a:noFill/>
                    </a:ln>
                    <a:solidFill>
                      <a:schemeClr val="tx1"/>
                    </a:solidFill>
                    <a:effectLst/>
                    <a:uLnTx/>
                    <a:uFillTx/>
                    <a:latin typeface="Calibri" panose="020F0502020204030204"/>
                    <a:ea typeface="맑은 고딕" panose="020B0503020000020004" pitchFamily="50" charset="-127"/>
                    <a:cs typeface="+mn-cs"/>
                  </a:rPr>
                  <a:t> </a:t>
                </a:r>
                <a:r>
                  <a:rPr kumimoji="0" lang="en-US" altLang="ko-KR" sz="3200" b="0" u="none" strike="noStrike" kern="1200" cap="none" spc="0" normalizeH="0" baseline="0" noProof="0" dirty="0">
                    <a:ln>
                      <a:noFill/>
                    </a:ln>
                    <a:solidFill>
                      <a:schemeClr val="tx1"/>
                    </a:solidFill>
                    <a:effectLst/>
                    <a:uLnTx/>
                    <a:uFillTx/>
                    <a:latin typeface="Calibri" panose="020F0502020204030204"/>
                    <a:ea typeface="맑은 고딕" panose="020B0503020000020004" pitchFamily="50" charset="-127"/>
                    <a:cs typeface="+mn-cs"/>
                  </a:rPr>
                  <a:t>(4.1%), </a:t>
                </a:r>
                <a14:m>
                  <m:oMath xmlns:m="http://schemas.openxmlformats.org/officeDocument/2006/math">
                    <m:sSup>
                      <m:sSupPr>
                        <m:ctrlPr>
                          <a:rPr kumimoji="0" lang="en-US" altLang="ko-KR" sz="3200" b="0" i="1" u="none" strike="noStrike" kern="1200" cap="none" spc="0" normalizeH="0" baseline="0" noProof="0" smtClean="0">
                            <a:ln>
                              <a:noFill/>
                            </a:ln>
                            <a:solidFill>
                              <a:schemeClr val="tx1"/>
                            </a:solidFill>
                            <a:effectLst/>
                            <a:uLnTx/>
                            <a:uFillTx/>
                            <a:latin typeface="Cambria Math" panose="02040503050406030204" pitchFamily="18" charset="0"/>
                            <a:ea typeface="맑은 고딕" panose="020B0503020000020004" pitchFamily="50" charset="-127"/>
                            <a:cs typeface="+mn-cs"/>
                          </a:rPr>
                        </m:ctrlPr>
                      </m:sSupPr>
                      <m:e>
                        <m:r>
                          <m:rPr>
                            <m:sty m:val="p"/>
                          </m:rP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ea typeface="맑은 고딕" panose="020B0503020000020004" pitchFamily="50" charset="-127"/>
                            <a:cs typeface="+mn-cs"/>
                          </a:rPr>
                          <m:t>D</m:t>
                        </m:r>
                      </m:e>
                      <m:sup>
                        <m: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ea typeface="맑은 고딕" panose="020B0503020000020004" pitchFamily="50" charset="-127"/>
                            <a:cs typeface="+mn-cs"/>
                          </a:rPr>
                          <m:t>∗0</m:t>
                        </m:r>
                      </m:sup>
                    </m:sSup>
                    <m:sSup>
                      <m:sSupPr>
                        <m:ctrlPr>
                          <a:rPr kumimoji="0" lang="en-US" altLang="ko-KR" sz="3200" b="0" i="1" u="none" strike="noStrike" kern="1200" cap="none" spc="0" normalizeH="0" baseline="0" noProof="0" smtClean="0">
                            <a:ln>
                              <a:noFill/>
                            </a:ln>
                            <a:solidFill>
                              <a:schemeClr val="tx1"/>
                            </a:solidFill>
                            <a:effectLst/>
                            <a:uLnTx/>
                            <a:uFillTx/>
                            <a:latin typeface="Cambria Math" panose="02040503050406030204" pitchFamily="18" charset="0"/>
                            <a:ea typeface="맑은 고딕" panose="020B0503020000020004" pitchFamily="50" charset="-127"/>
                            <a:cs typeface="+mn-cs"/>
                          </a:rPr>
                        </m:ctrlPr>
                      </m:sSupPr>
                      <m:e>
                        <m:acc>
                          <m:accPr>
                            <m:chr m:val="̅"/>
                            <m:ctrlPr>
                              <a:rPr kumimoji="0" lang="en-US" altLang="ko-KR" sz="3200" b="0" i="1" u="none" strike="noStrike" kern="1200" cap="none" spc="0" normalizeH="0" baseline="0" noProof="0" smtClean="0">
                                <a:ln>
                                  <a:noFill/>
                                </a:ln>
                                <a:solidFill>
                                  <a:schemeClr val="tx1"/>
                                </a:solidFill>
                                <a:effectLst/>
                                <a:uLnTx/>
                                <a:uFillTx/>
                                <a:latin typeface="Cambria Math" panose="02040503050406030204" pitchFamily="18" charset="0"/>
                                <a:ea typeface="맑은 고딕" panose="020B0503020000020004" pitchFamily="50" charset="-127"/>
                                <a:cs typeface="+mn-cs"/>
                              </a:rPr>
                            </m:ctrlPr>
                          </m:accPr>
                          <m:e>
                            <m:r>
                              <m:rPr>
                                <m:sty m:val="p"/>
                              </m:rP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ea typeface="맑은 고딕" panose="020B0503020000020004" pitchFamily="50" charset="-127"/>
                                <a:cs typeface="+mn-cs"/>
                              </a:rPr>
                              <m:t>D</m:t>
                            </m:r>
                          </m:e>
                        </m:acc>
                      </m:e>
                      <m:sup>
                        <m: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ea typeface="맑은 고딕" panose="020B0503020000020004" pitchFamily="50" charset="-127"/>
                            <a:cs typeface="+mn-cs"/>
                          </a:rPr>
                          <m:t>0</m:t>
                        </m:r>
                      </m:sup>
                    </m:sSup>
                  </m:oMath>
                </a14:m>
                <a:r>
                  <a:rPr kumimoji="0" lang="en-US" altLang="ko-KR" sz="3200" b="0" u="none" strike="noStrike" kern="1200" cap="none" spc="0" normalizeH="0" baseline="0" noProof="0" dirty="0">
                    <a:ln>
                      <a:noFill/>
                    </a:ln>
                    <a:solidFill>
                      <a:schemeClr val="tx1"/>
                    </a:solidFill>
                    <a:effectLst/>
                    <a:uLnTx/>
                    <a:uFillTx/>
                    <a:latin typeface="Calibri" panose="020F0502020204030204"/>
                    <a:ea typeface="맑은 고딕" panose="020B0503020000020004" pitchFamily="50" charset="-127"/>
                    <a:cs typeface="+mn-cs"/>
                  </a:rPr>
                  <a:t> (52.4%*1.6%)  </a:t>
                </a:r>
                <a:endParaRPr kumimoji="0" lang="ko-KR" altLang="en-US" sz="3200" b="0" u="none" strike="noStrike" kern="1200" cap="none" spc="0" normalizeH="0" baseline="0" noProof="0" dirty="0">
                  <a:ln>
                    <a:noFill/>
                  </a:ln>
                  <a:solidFill>
                    <a:schemeClr val="tx1"/>
                  </a:solidFill>
                  <a:effectLst/>
                  <a:uLnTx/>
                  <a:uFillTx/>
                  <a:latin typeface="Calibri" panose="020F0502020204030204"/>
                  <a:ea typeface="맑은 고딕" panose="020B0503020000020004" pitchFamily="50" charset="-127"/>
                  <a:cs typeface="+mn-cs"/>
                </a:endParaRPr>
              </a:p>
            </p:txBody>
          </p:sp>
        </mc:Choice>
        <mc:Fallback xmlns="">
          <p:sp>
            <p:nvSpPr>
              <p:cNvPr id="26" name="TextBox 25">
                <a:extLst>
                  <a:ext uri="{FF2B5EF4-FFF2-40B4-BE49-F238E27FC236}">
                    <a16:creationId xmlns:a16="http://schemas.microsoft.com/office/drawing/2014/main" id="{8ABE4528-18E7-F36E-2FA6-A5288205FE2E}"/>
                  </a:ext>
                </a:extLst>
              </p:cNvPr>
              <p:cNvSpPr txBox="1">
                <a:spLocks noRot="1" noChangeAspect="1" noMove="1" noResize="1" noEditPoints="1" noAdjustHandles="1" noChangeArrowheads="1" noChangeShapeType="1" noTextEdit="1"/>
              </p:cNvSpPr>
              <p:nvPr/>
            </p:nvSpPr>
            <p:spPr>
              <a:xfrm>
                <a:off x="294750" y="5660515"/>
                <a:ext cx="8849249" cy="584775"/>
              </a:xfrm>
              <a:prstGeom prst="rect">
                <a:avLst/>
              </a:prstGeom>
              <a:blipFill>
                <a:blip r:embed="rId10"/>
                <a:stretch>
                  <a:fillRect t="-12632" r="-413" b="-35789"/>
                </a:stretch>
              </a:blipFill>
            </p:spPr>
            <p:txBody>
              <a:bodyPr/>
              <a:lstStyle/>
              <a:p>
                <a:r>
                  <a:rPr lang="ko-KR" altLang="en-US">
                    <a:noFill/>
                  </a:rPr>
                  <a:t> </a:t>
                </a:r>
              </a:p>
            </p:txBody>
          </p:sp>
        </mc:Fallback>
      </mc:AlternateContent>
      <p:sp>
        <p:nvSpPr>
          <p:cNvPr id="28" name="TextBox 27">
            <a:extLst>
              <a:ext uri="{FF2B5EF4-FFF2-40B4-BE49-F238E27FC236}">
                <a16:creationId xmlns:a16="http://schemas.microsoft.com/office/drawing/2014/main" id="{519D6CED-5EC3-6C59-295D-F63A4230EA88}"/>
              </a:ext>
            </a:extLst>
          </p:cNvPr>
          <p:cNvSpPr txBox="1"/>
          <p:nvPr/>
        </p:nvSpPr>
        <p:spPr>
          <a:xfrm>
            <a:off x="373385" y="6123760"/>
            <a:ext cx="4623564" cy="369332"/>
          </a:xfrm>
          <a:prstGeom prst="rect">
            <a:avLst/>
          </a:prstGeom>
          <a:noFill/>
        </p:spPr>
        <p:txBody>
          <a:bodyPr wrap="square">
            <a:spAutoFit/>
          </a:bodyPr>
          <a:lstStyle/>
          <a:p>
            <a:pPr algn="l"/>
            <a:r>
              <a:rPr lang="en-US" altLang="ko-KR" b="0" i="0" dirty="0">
                <a:effectLst/>
                <a:latin typeface="-apple-system"/>
              </a:rPr>
              <a:t> </a:t>
            </a:r>
            <a:r>
              <a:rPr lang="en-US" altLang="ko-KR" b="0" i="1" dirty="0" err="1">
                <a:effectLst/>
                <a:latin typeface="-apple-system"/>
              </a:rPr>
              <a:t>Phys.Rev.D</a:t>
            </a:r>
            <a:r>
              <a:rPr lang="en-US" altLang="ko-KR" b="0" i="0" dirty="0">
                <a:effectLst/>
                <a:latin typeface="-apple-system"/>
              </a:rPr>
              <a:t> 100 (2019) 9, 094003</a:t>
            </a:r>
          </a:p>
        </p:txBody>
      </p:sp>
      <p:sp>
        <p:nvSpPr>
          <p:cNvPr id="2" name="바닥글 개체 틀 10">
            <a:extLst>
              <a:ext uri="{FF2B5EF4-FFF2-40B4-BE49-F238E27FC236}">
                <a16:creationId xmlns:a16="http://schemas.microsoft.com/office/drawing/2014/main" id="{7C54706D-646D-8AC8-3B0F-A2B5AA640BE1}"/>
              </a:ext>
            </a:extLst>
          </p:cNvPr>
          <p:cNvSpPr>
            <a:spLocks noGrp="1"/>
          </p:cNvSpPr>
          <p:nvPr>
            <p:ph type="ftr" sz="quarter" idx="11"/>
          </p:nvPr>
        </p:nvSpPr>
        <p:spPr>
          <a:xfrm>
            <a:off x="3028950" y="6492875"/>
            <a:ext cx="3086100" cy="365125"/>
          </a:xfrm>
        </p:spPr>
        <p:txBody>
          <a:bodyPr/>
          <a:lstStyle/>
          <a:p>
            <a:r>
              <a:rPr lang="en-US" altLang="ko-KR" dirty="0" err="1"/>
              <a:t>ExHIC</a:t>
            </a:r>
            <a:endParaRPr lang="ko-KR" altLang="en-US" dirty="0"/>
          </a:p>
        </p:txBody>
      </p:sp>
    </p:spTree>
    <p:extLst>
      <p:ext uri="{BB962C8B-B14F-4D97-AF65-F5344CB8AC3E}">
        <p14:creationId xmlns:p14="http://schemas.microsoft.com/office/powerpoint/2010/main" val="849636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E8067189-4821-7F7D-C6CA-2D90474F7234}"/>
              </a:ext>
            </a:extLst>
          </p:cNvPr>
          <p:cNvPicPr>
            <a:picLocks noChangeAspect="1"/>
          </p:cNvPicPr>
          <p:nvPr/>
        </p:nvPicPr>
        <p:blipFill>
          <a:blip r:embed="rId3"/>
          <a:stretch>
            <a:fillRect/>
          </a:stretch>
        </p:blipFill>
        <p:spPr>
          <a:xfrm>
            <a:off x="143776" y="1641073"/>
            <a:ext cx="4575762" cy="3787819"/>
          </a:xfrm>
          <a:prstGeom prst="rect">
            <a:avLst/>
          </a:prstGeom>
        </p:spPr>
      </p:pic>
      <p:sp>
        <p:nvSpPr>
          <p:cNvPr id="7" name="제목 6">
            <a:extLst>
              <a:ext uri="{FF2B5EF4-FFF2-40B4-BE49-F238E27FC236}">
                <a16:creationId xmlns:a16="http://schemas.microsoft.com/office/drawing/2014/main" id="{B9F00EC4-0629-170F-88BD-A64639079A37}"/>
              </a:ext>
            </a:extLst>
          </p:cNvPr>
          <p:cNvSpPr>
            <a:spLocks noGrp="1"/>
          </p:cNvSpPr>
          <p:nvPr>
            <p:ph type="title"/>
          </p:nvPr>
        </p:nvSpPr>
        <p:spPr/>
        <p:txBody>
          <a:bodyPr/>
          <a:lstStyle/>
          <a:p>
            <a:r>
              <a:rPr lang="en-US" altLang="ko-KR" dirty="0"/>
              <a:t>Physics motivation – X (3872)</a:t>
            </a:r>
            <a:endParaRPr lang="ko-KR" altLang="en-US" dirty="0"/>
          </a:p>
        </p:txBody>
      </p:sp>
      <p:sp>
        <p:nvSpPr>
          <p:cNvPr id="8" name="내용 개체 틀 7">
            <a:extLst>
              <a:ext uri="{FF2B5EF4-FFF2-40B4-BE49-F238E27FC236}">
                <a16:creationId xmlns:a16="http://schemas.microsoft.com/office/drawing/2014/main" id="{25E56A4D-3A6C-AA6F-DD53-291407C391C8}"/>
              </a:ext>
            </a:extLst>
          </p:cNvPr>
          <p:cNvSpPr>
            <a:spLocks noGrp="1"/>
          </p:cNvSpPr>
          <p:nvPr>
            <p:ph sz="half" idx="1"/>
          </p:nvPr>
        </p:nvSpPr>
        <p:spPr>
          <a:xfrm>
            <a:off x="172527" y="799381"/>
            <a:ext cx="8827697" cy="5630356"/>
          </a:xfrm>
        </p:spPr>
        <p:txBody>
          <a:bodyPr/>
          <a:lstStyle/>
          <a:p>
            <a:r>
              <a:rPr lang="en-US" altLang="ko-KR" dirty="0" err="1">
                <a:sym typeface="Wingdings" panose="05000000000000000000" pitchFamily="2" charset="2"/>
              </a:rPr>
              <a:t>LHCb</a:t>
            </a:r>
            <a:r>
              <a:rPr lang="en-US" altLang="ko-KR" dirty="0">
                <a:sym typeface="Wingdings" panose="05000000000000000000" pitchFamily="2" charset="2"/>
              </a:rPr>
              <a:t> first reported </a:t>
            </a:r>
            <a:r>
              <a:rPr lang="en-US" altLang="ko-KR" dirty="0"/>
              <a:t>X (3872) in pp collisions</a:t>
            </a:r>
            <a:r>
              <a:rPr lang="en-US" altLang="ko-KR" dirty="0">
                <a:sym typeface="Wingdings" panose="05000000000000000000" pitchFamily="2" charset="2"/>
              </a:rPr>
              <a:t>  among the LHC Experiments</a:t>
            </a:r>
            <a:endParaRPr lang="ko-KR" altLang="en-US" dirty="0"/>
          </a:p>
        </p:txBody>
      </p:sp>
      <p:sp>
        <p:nvSpPr>
          <p:cNvPr id="10" name="날짜 개체 틀 9">
            <a:extLst>
              <a:ext uri="{FF2B5EF4-FFF2-40B4-BE49-F238E27FC236}">
                <a16:creationId xmlns:a16="http://schemas.microsoft.com/office/drawing/2014/main" id="{3C5CB306-0222-F706-8E3A-E9761E30E157}"/>
              </a:ext>
            </a:extLst>
          </p:cNvPr>
          <p:cNvSpPr>
            <a:spLocks noGrp="1"/>
          </p:cNvSpPr>
          <p:nvPr>
            <p:ph type="dt" sz="half" idx="10"/>
          </p:nvPr>
        </p:nvSpPr>
        <p:spPr/>
        <p:txBody>
          <a:bodyPr/>
          <a:lstStyle/>
          <a:p>
            <a:fld id="{2F83194D-E260-48E6-8149-03CE08D789AD}" type="datetime1">
              <a:rPr lang="ko-KR" altLang="en-US" smtClean="0"/>
              <a:t>2022-10-01</a:t>
            </a:fld>
            <a:endParaRPr lang="ko-KR" altLang="en-US"/>
          </a:p>
        </p:txBody>
      </p:sp>
      <p:sp>
        <p:nvSpPr>
          <p:cNvPr id="12" name="슬라이드 번호 개체 틀 11">
            <a:extLst>
              <a:ext uri="{FF2B5EF4-FFF2-40B4-BE49-F238E27FC236}">
                <a16:creationId xmlns:a16="http://schemas.microsoft.com/office/drawing/2014/main" id="{B71B1854-1535-E459-5BA3-53E83E1911E2}"/>
              </a:ext>
            </a:extLst>
          </p:cNvPr>
          <p:cNvSpPr>
            <a:spLocks noGrp="1"/>
          </p:cNvSpPr>
          <p:nvPr>
            <p:ph type="sldNum" sz="quarter" idx="12"/>
          </p:nvPr>
        </p:nvSpPr>
        <p:spPr/>
        <p:txBody>
          <a:bodyPr/>
          <a:lstStyle/>
          <a:p>
            <a:fld id="{D5BDAE98-EBED-4E69-BF7D-4790F83992EE}" type="slidenum">
              <a:rPr lang="ko-KR" altLang="en-US" smtClean="0"/>
              <a:t>6</a:t>
            </a:fld>
            <a:endParaRPr lang="ko-KR" alt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7556ED7-388D-6407-7338-A186E0B6F641}"/>
                  </a:ext>
                </a:extLst>
              </p:cNvPr>
              <p:cNvSpPr txBox="1"/>
              <p:nvPr/>
            </p:nvSpPr>
            <p:spPr>
              <a:xfrm>
                <a:off x="863326" y="4233776"/>
                <a:ext cx="1739259"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ko-KR" sz="4800" b="0" i="0" smtClean="0">
                          <a:solidFill>
                            <a:srgbClr val="FF0000"/>
                          </a:solidFill>
                          <a:latin typeface="Cambria Math" panose="02040503050406030204" pitchFamily="18" charset="0"/>
                        </a:rPr>
                        <m:t>ψ</m:t>
                      </m:r>
                      <m:r>
                        <a:rPr lang="en-US" altLang="ko-KR" sz="4800" b="0" i="0" smtClean="0">
                          <a:solidFill>
                            <a:srgbClr val="FF0000"/>
                          </a:solidFill>
                          <a:latin typeface="Cambria Math" panose="02040503050406030204" pitchFamily="18" charset="0"/>
                        </a:rPr>
                        <m:t>(2</m:t>
                      </m:r>
                      <m:r>
                        <m:rPr>
                          <m:sty m:val="p"/>
                        </m:rPr>
                        <a:rPr lang="en-US" altLang="ko-KR" sz="4800" b="0" i="0" smtClean="0">
                          <a:solidFill>
                            <a:srgbClr val="FF0000"/>
                          </a:solidFill>
                          <a:latin typeface="Cambria Math" panose="02040503050406030204" pitchFamily="18" charset="0"/>
                        </a:rPr>
                        <m:t>S</m:t>
                      </m:r>
                      <m:r>
                        <a:rPr lang="en-US" altLang="ko-KR" sz="4800" b="0" i="0" smtClean="0">
                          <a:solidFill>
                            <a:srgbClr val="FF0000"/>
                          </a:solidFill>
                          <a:latin typeface="Cambria Math" panose="02040503050406030204" pitchFamily="18" charset="0"/>
                        </a:rPr>
                        <m:t>)</m:t>
                      </m:r>
                    </m:oMath>
                  </m:oMathPara>
                </a14:m>
                <a:endParaRPr lang="ko-KR" altLang="en-US" sz="4800" dirty="0">
                  <a:solidFill>
                    <a:srgbClr val="FF0000"/>
                  </a:solidFill>
                </a:endParaRPr>
              </a:p>
            </p:txBody>
          </p:sp>
        </mc:Choice>
        <mc:Fallback xmlns="">
          <p:sp>
            <p:nvSpPr>
              <p:cNvPr id="9" name="TextBox 8">
                <a:extLst>
                  <a:ext uri="{FF2B5EF4-FFF2-40B4-BE49-F238E27FC236}">
                    <a16:creationId xmlns:a16="http://schemas.microsoft.com/office/drawing/2014/main" id="{77556ED7-388D-6407-7338-A186E0B6F641}"/>
                  </a:ext>
                </a:extLst>
              </p:cNvPr>
              <p:cNvSpPr txBox="1">
                <a:spLocks noRot="1" noChangeAspect="1" noMove="1" noResize="1" noEditPoints="1" noAdjustHandles="1" noChangeArrowheads="1" noChangeShapeType="1" noTextEdit="1"/>
              </p:cNvSpPr>
              <p:nvPr/>
            </p:nvSpPr>
            <p:spPr>
              <a:xfrm>
                <a:off x="863326" y="4233776"/>
                <a:ext cx="1739259" cy="738664"/>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D81FC37-FC78-8C04-0DD1-1EDC39A0CB32}"/>
                  </a:ext>
                </a:extLst>
              </p:cNvPr>
              <p:cNvSpPr txBox="1"/>
              <p:nvPr/>
            </p:nvSpPr>
            <p:spPr>
              <a:xfrm>
                <a:off x="2685167" y="4233776"/>
                <a:ext cx="2366032"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ko-KR" sz="4800" smtClean="0">
                          <a:solidFill>
                            <a:srgbClr val="FF0000"/>
                          </a:solidFill>
                          <a:latin typeface="Cambria Math" panose="02040503050406030204" pitchFamily="18" charset="0"/>
                        </a:rPr>
                        <m:t>X</m:t>
                      </m:r>
                      <m:r>
                        <a:rPr lang="en-US" altLang="ko-KR" sz="4800" b="0" i="0" smtClean="0">
                          <a:solidFill>
                            <a:srgbClr val="FF0000"/>
                          </a:solidFill>
                          <a:latin typeface="Cambria Math" panose="02040503050406030204" pitchFamily="18" charset="0"/>
                        </a:rPr>
                        <m:t>(3872)</m:t>
                      </m:r>
                    </m:oMath>
                  </m:oMathPara>
                </a14:m>
                <a:endParaRPr lang="ko-KR" altLang="en-US" sz="4800" dirty="0">
                  <a:solidFill>
                    <a:srgbClr val="FF0000"/>
                  </a:solidFill>
                </a:endParaRPr>
              </a:p>
            </p:txBody>
          </p:sp>
        </mc:Choice>
        <mc:Fallback xmlns="">
          <p:sp>
            <p:nvSpPr>
              <p:cNvPr id="14" name="TextBox 13">
                <a:extLst>
                  <a:ext uri="{FF2B5EF4-FFF2-40B4-BE49-F238E27FC236}">
                    <a16:creationId xmlns:a16="http://schemas.microsoft.com/office/drawing/2014/main" id="{4D81FC37-FC78-8C04-0DD1-1EDC39A0CB32}"/>
                  </a:ext>
                </a:extLst>
              </p:cNvPr>
              <p:cNvSpPr txBox="1">
                <a:spLocks noRot="1" noChangeAspect="1" noMove="1" noResize="1" noEditPoints="1" noAdjustHandles="1" noChangeArrowheads="1" noChangeShapeType="1" noTextEdit="1"/>
              </p:cNvSpPr>
              <p:nvPr/>
            </p:nvSpPr>
            <p:spPr>
              <a:xfrm>
                <a:off x="2685167" y="4233776"/>
                <a:ext cx="2366032" cy="738664"/>
              </a:xfrm>
              <a:prstGeom prst="rect">
                <a:avLst/>
              </a:prstGeom>
              <a:blipFill>
                <a:blip r:embed="rId5"/>
                <a:stretch>
                  <a:fillRect/>
                </a:stretch>
              </a:blipFill>
            </p:spPr>
            <p:txBody>
              <a:bodyPr/>
              <a:lstStyle/>
              <a:p>
                <a:r>
                  <a:rPr lang="ko-KR" altLang="en-US">
                    <a:noFill/>
                  </a:rPr>
                  <a:t> </a:t>
                </a:r>
              </a:p>
            </p:txBody>
          </p:sp>
        </mc:Fallback>
      </mc:AlternateContent>
      <p:sp>
        <p:nvSpPr>
          <p:cNvPr id="20" name="TextBox 19">
            <a:extLst>
              <a:ext uri="{FF2B5EF4-FFF2-40B4-BE49-F238E27FC236}">
                <a16:creationId xmlns:a16="http://schemas.microsoft.com/office/drawing/2014/main" id="{7EDA0274-D2A7-68E8-3E1D-1B13AA6F2248}"/>
              </a:ext>
            </a:extLst>
          </p:cNvPr>
          <p:cNvSpPr txBox="1"/>
          <p:nvPr/>
        </p:nvSpPr>
        <p:spPr>
          <a:xfrm>
            <a:off x="294751" y="5212058"/>
            <a:ext cx="2762107" cy="369332"/>
          </a:xfrm>
          <a:prstGeom prst="rect">
            <a:avLst/>
          </a:prstGeom>
          <a:noFill/>
        </p:spPr>
        <p:txBody>
          <a:bodyPr wrap="square">
            <a:spAutoFit/>
          </a:bodyPr>
          <a:lstStyle/>
          <a:p>
            <a:r>
              <a:rPr lang="en-US" altLang="ko-KR" b="0" i="1" dirty="0">
                <a:effectLst/>
                <a:latin typeface="-apple-system"/>
              </a:rPr>
              <a:t>JHEP</a:t>
            </a:r>
            <a:r>
              <a:rPr lang="en-US" altLang="ko-KR" b="0" i="0" dirty="0">
                <a:effectLst/>
                <a:latin typeface="-apple-system"/>
              </a:rPr>
              <a:t> 04 (2013) 154</a:t>
            </a:r>
            <a:endParaRPr lang="ko-KR" altLang="en-US" dirty="0"/>
          </a:p>
        </p:txBody>
      </p:sp>
      <mc:AlternateContent xmlns:mc="http://schemas.openxmlformats.org/markup-compatibility/2006" xmlns:a14="http://schemas.microsoft.com/office/drawing/2010/main">
        <mc:Choice Requires="a14">
          <p:graphicFrame>
            <p:nvGraphicFramePr>
              <p:cNvPr id="21" name="표 286">
                <a:extLst>
                  <a:ext uri="{FF2B5EF4-FFF2-40B4-BE49-F238E27FC236}">
                    <a16:creationId xmlns:a16="http://schemas.microsoft.com/office/drawing/2014/main" id="{5A02457F-B560-CDA8-F0AE-AE69896C1836}"/>
                  </a:ext>
                </a:extLst>
              </p:cNvPr>
              <p:cNvGraphicFramePr>
                <a:graphicFrameLocks noGrp="1"/>
              </p:cNvGraphicFramePr>
              <p:nvPr>
                <p:extLst>
                  <p:ext uri="{D42A27DB-BD31-4B8C-83A1-F6EECF244321}">
                    <p14:modId xmlns:p14="http://schemas.microsoft.com/office/powerpoint/2010/main" val="2242641694"/>
                  </p:ext>
                </p:extLst>
              </p:nvPr>
            </p:nvGraphicFramePr>
            <p:xfrm>
              <a:off x="5032638" y="2075778"/>
              <a:ext cx="4070112" cy="2259705"/>
            </p:xfrm>
            <a:graphic>
              <a:graphicData uri="http://schemas.openxmlformats.org/drawingml/2006/table">
                <a:tbl>
                  <a:tblPr firstRow="1" bandRow="1">
                    <a:tableStyleId>{5940675A-B579-460E-94D1-54222C63F5DA}</a:tableStyleId>
                  </a:tblPr>
                  <a:tblGrid>
                    <a:gridCol w="2413191">
                      <a:extLst>
                        <a:ext uri="{9D8B030D-6E8A-4147-A177-3AD203B41FA5}">
                          <a16:colId xmlns:a16="http://schemas.microsoft.com/office/drawing/2014/main" val="1756627275"/>
                        </a:ext>
                      </a:extLst>
                    </a:gridCol>
                    <a:gridCol w="1656921">
                      <a:extLst>
                        <a:ext uri="{9D8B030D-6E8A-4147-A177-3AD203B41FA5}">
                          <a16:colId xmlns:a16="http://schemas.microsoft.com/office/drawing/2014/main" val="3019368343"/>
                        </a:ext>
                      </a:extLst>
                    </a:gridCol>
                  </a:tblGrid>
                  <a:tr h="662397">
                    <a:tc>
                      <a:txBody>
                        <a:bodyPr/>
                        <a:lstStyle/>
                        <a:p>
                          <a:pPr algn="ctr" latinLnBrk="1"/>
                          <a:endParaRPr lang="ko-KR" altLang="en-US" dirty="0"/>
                        </a:p>
                      </a:txBody>
                      <a:tcPr anchor="ctr"/>
                    </a:tc>
                    <a:tc>
                      <a:txBody>
                        <a:bodyPr/>
                        <a:lstStyle/>
                        <a:p>
                          <a:pPr algn="ctr" latinLnBrk="1"/>
                          <a:r>
                            <a:rPr lang="en-US" altLang="ko-KR" dirty="0"/>
                            <a:t>Value</a:t>
                          </a:r>
                          <a:endParaRPr lang="ko-KR" altLang="en-US" dirty="0"/>
                        </a:p>
                      </a:txBody>
                      <a:tcPr anchor="ctr"/>
                    </a:tc>
                    <a:extLst>
                      <a:ext uri="{0D108BD9-81ED-4DB2-BD59-A6C34878D82A}">
                        <a16:rowId xmlns:a16="http://schemas.microsoft.com/office/drawing/2014/main" val="2094923559"/>
                      </a:ext>
                    </a:extLst>
                  </a:tr>
                  <a:tr h="662397">
                    <a:tc>
                      <a:txBody>
                        <a:bodyPr/>
                        <a:lstStyle/>
                        <a:p>
                          <a:pPr algn="ctr" latinLnBrk="1"/>
                          <a14:m>
                            <m:oMathPara xmlns:m="http://schemas.openxmlformats.org/officeDocument/2006/math">
                              <m:oMathParaPr>
                                <m:jc m:val="center"/>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𝜎</m:t>
                                    </m:r>
                                  </m:e>
                                  <m:sub>
                                    <m:r>
                                      <m:rPr>
                                        <m:sty m:val="p"/>
                                      </m:rPr>
                                      <a:rPr lang="en-US" altLang="ko-KR" b="0" i="0" smtClean="0">
                                        <a:latin typeface="Cambria Math" panose="02040503050406030204" pitchFamily="18" charset="0"/>
                                      </a:rPr>
                                      <m:t>X</m:t>
                                    </m:r>
                                  </m:sub>
                                </m:sSub>
                                <m: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Sup>
                                  <m:sSupPr>
                                    <m:ctrlPr>
                                      <a:rPr kumimoji="0" lang="en-US" altLang="ko-KR" sz="18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sSupPr>
                                  <m:e>
                                    <m:r>
                                      <m:rPr>
                                        <m:sty m:val="p"/>
                                      </m:rP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π</m:t>
                                    </m:r>
                                  </m:e>
                                  <m:sup>
                                    <m: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up>
                                </m:sSup>
                                <m:sSup>
                                  <m:sSupPr>
                                    <m:ctrlPr>
                                      <a:rPr kumimoji="0" lang="en-US" altLang="ko-KR" sz="18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sSupPr>
                                  <m:e>
                                    <m:r>
                                      <m:rPr>
                                        <m:sty m:val="p"/>
                                      </m:rP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π</m:t>
                                    </m:r>
                                  </m:e>
                                  <m:sup>
                                    <m: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up>
                                </m:sSup>
                                <m:r>
                                  <m:rPr>
                                    <m:sty m:val="p"/>
                                  </m:rP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J</m:t>
                                </m:r>
                                <m: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r>
                                  <m:rPr>
                                    <m:sty m:val="p"/>
                                  </m:rP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ψ</m:t>
                                </m:r>
                              </m:oMath>
                            </m:oMathPara>
                          </a14:m>
                          <a:endParaRPr lang="ko-KR" altLang="en-US" i="1"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lang="en-US" altLang="ko-KR" b="0" i="1" dirty="0" smtClean="0">
                                  <a:latin typeface="Cambria Math" panose="02040503050406030204" pitchFamily="18" charset="0"/>
                                </a:rPr>
                                <m:t>~1</m:t>
                              </m:r>
                            </m:oMath>
                          </a14:m>
                          <a:r>
                            <a:rPr lang="en-US" altLang="ko-KR" dirty="0"/>
                            <a:t> nb</a:t>
                          </a:r>
                        </a:p>
                      </a:txBody>
                      <a:tcPr anchor="ctr"/>
                    </a:tc>
                    <a:extLst>
                      <a:ext uri="{0D108BD9-81ED-4DB2-BD59-A6C34878D82A}">
                        <a16:rowId xmlns:a16="http://schemas.microsoft.com/office/drawing/2014/main" val="1083643392"/>
                      </a:ext>
                    </a:extLst>
                  </a:tr>
                  <a:tr h="662397">
                    <a:tc>
                      <a:txBody>
                        <a:bodyPr/>
                        <a:lstStyle/>
                        <a:p>
                          <a:pPr algn="ctr" latinLnBrk="1"/>
                          <a14:m>
                            <m:oMathPara xmlns:m="http://schemas.openxmlformats.org/officeDocument/2006/math">
                              <m:oMathParaPr>
                                <m:jc m:val="center"/>
                              </m:oMathParaPr>
                              <m:oMath xmlns:m="http://schemas.openxmlformats.org/officeDocument/2006/math">
                                <m:sSub>
                                  <m:sSubPr>
                                    <m:ctrlPr>
                                      <a:rPr lang="en-US" altLang="ko-KR" b="0" i="1" smtClean="0">
                                        <a:latin typeface="Cambria Math" panose="02040503050406030204" pitchFamily="18" charset="0"/>
                                      </a:rPr>
                                    </m:ctrlPr>
                                  </m:sSubPr>
                                  <m:e>
                                    <m:r>
                                      <a:rPr lang="en-US" altLang="ko-KR" b="0" i="1" smtClean="0">
                                        <a:latin typeface="Cambria Math" panose="02040503050406030204" pitchFamily="18" charset="0"/>
                                      </a:rPr>
                                      <m:t>𝜎</m:t>
                                    </m:r>
                                  </m:e>
                                  <m:sub>
                                    <m:r>
                                      <m:rPr>
                                        <m:sty m:val="p"/>
                                      </m:rPr>
                                      <a:rPr lang="en-US" altLang="ko-KR" b="0" i="0" smtClean="0">
                                        <a:latin typeface="Cambria Math" panose="02040503050406030204" pitchFamily="18" charset="0"/>
                                      </a:rPr>
                                      <m:t>X</m:t>
                                    </m:r>
                                    <m:r>
                                      <a:rPr lang="en-US" altLang="ko-KR" b="0" i="0" smtClean="0">
                                        <a:latin typeface="Cambria Math" panose="02040503050406030204" pitchFamily="18" charset="0"/>
                                      </a:rPr>
                                      <m:t>, </m:t>
                                    </m:r>
                                    <m:r>
                                      <m:rPr>
                                        <m:sty m:val="p"/>
                                      </m:rPr>
                                      <a:rPr lang="en-US" altLang="ko-KR" b="0" i="0" smtClean="0">
                                        <a:latin typeface="Cambria Math" panose="02040503050406030204" pitchFamily="18" charset="0"/>
                                      </a:rPr>
                                      <m:t>NRQCD</m:t>
                                    </m:r>
                                  </m:sub>
                                </m:sSub>
                                <m:r>
                                  <a:rPr lang="en-US" altLang="ko-KR" b="0" i="1" smtClean="0">
                                    <a:latin typeface="Cambria Math" panose="02040503050406030204" pitchFamily="18" charset="0"/>
                                  </a:rPr>
                                  <m:t>→ </m:t>
                                </m:r>
                                <m:sSup>
                                  <m:sSupPr>
                                    <m:ctrlPr>
                                      <a:rPr kumimoji="0" lang="en-US" altLang="ko-KR" sz="18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sSupPr>
                                  <m:e>
                                    <m:r>
                                      <m:rPr>
                                        <m:sty m:val="p"/>
                                      </m:rP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π</m:t>
                                    </m:r>
                                  </m:e>
                                  <m:sup>
                                    <m: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up>
                                </m:sSup>
                                <m:sSup>
                                  <m:sSupPr>
                                    <m:ctrlPr>
                                      <a:rPr kumimoji="0" lang="en-US" altLang="ko-KR" sz="18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sSupPr>
                                  <m:e>
                                    <m:r>
                                      <m:rPr>
                                        <m:sty m:val="p"/>
                                      </m:rP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π</m:t>
                                    </m:r>
                                  </m:e>
                                  <m:sup>
                                    <m: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up>
                                </m:sSup>
                                <m:r>
                                  <m:rPr>
                                    <m:sty m:val="p"/>
                                  </m:rP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J</m:t>
                                </m:r>
                                <m: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r>
                                  <m:rPr>
                                    <m:sty m:val="p"/>
                                  </m:rPr>
                                  <a:rPr kumimoji="0" lang="en-US" altLang="ko-KR" sz="1800" b="0" i="0" u="none" strike="noStrike" kern="1200" cap="none" spc="0" normalizeH="0" baseline="0" noProof="0" smtClean="0">
                                    <a:ln>
                                      <a:noFill/>
                                    </a:ln>
                                    <a:solidFill>
                                      <a:schemeClr val="tx1"/>
                                    </a:solidFill>
                                    <a:effectLst/>
                                    <a:uLnTx/>
                                    <a:uFillTx/>
                                    <a:latin typeface="Cambria Math" panose="02040503050406030204" pitchFamily="18" charset="0"/>
                                    <a:cs typeface="+mn-cs"/>
                                  </a:rPr>
                                  <m:t>ψ</m:t>
                                </m:r>
                              </m:oMath>
                            </m:oMathPara>
                          </a14:m>
                          <a:endParaRPr lang="en-US" altLang="ko-KR" i="1" dirty="0"/>
                        </a:p>
                        <a:p>
                          <a:pPr algn="ctr" latinLnBrk="1"/>
                          <a:r>
                            <a:rPr lang="en-US" altLang="ko-KR" dirty="0"/>
                            <a:t>Phys. Rev. D 81 (2010) 114018</a:t>
                          </a:r>
                          <a:endParaRPr lang="ko-KR" altLang="en-US" i="1" dirty="0"/>
                        </a:p>
                      </a:txBody>
                      <a:tcPr anchor="ct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lang="en-US" altLang="ko-KR" b="0" i="1" dirty="0" smtClean="0">
                                  <a:latin typeface="Cambria Math" panose="02040503050406030204" pitchFamily="18" charset="0"/>
                                </a:rPr>
                                <m:t>~4</m:t>
                              </m:r>
                            </m:oMath>
                          </a14:m>
                          <a:r>
                            <a:rPr lang="en-US" altLang="ko-KR" dirty="0"/>
                            <a:t> nb</a:t>
                          </a:r>
                        </a:p>
                      </a:txBody>
                      <a:tcPr anchor="ctr"/>
                    </a:tc>
                    <a:extLst>
                      <a:ext uri="{0D108BD9-81ED-4DB2-BD59-A6C34878D82A}">
                        <a16:rowId xmlns:a16="http://schemas.microsoft.com/office/drawing/2014/main" val="4002208443"/>
                      </a:ext>
                    </a:extLst>
                  </a:tr>
                </a:tbl>
              </a:graphicData>
            </a:graphic>
          </p:graphicFrame>
        </mc:Choice>
        <mc:Fallback xmlns="">
          <p:graphicFrame>
            <p:nvGraphicFramePr>
              <p:cNvPr id="21" name="표 286">
                <a:extLst>
                  <a:ext uri="{FF2B5EF4-FFF2-40B4-BE49-F238E27FC236}">
                    <a16:creationId xmlns:a16="http://schemas.microsoft.com/office/drawing/2014/main" id="{5A02457F-B560-CDA8-F0AE-AE69896C1836}"/>
                  </a:ext>
                </a:extLst>
              </p:cNvPr>
              <p:cNvGraphicFramePr>
                <a:graphicFrameLocks noGrp="1"/>
              </p:cNvGraphicFramePr>
              <p:nvPr>
                <p:extLst>
                  <p:ext uri="{D42A27DB-BD31-4B8C-83A1-F6EECF244321}">
                    <p14:modId xmlns:p14="http://schemas.microsoft.com/office/powerpoint/2010/main" val="2242641694"/>
                  </p:ext>
                </p:extLst>
              </p:nvPr>
            </p:nvGraphicFramePr>
            <p:xfrm>
              <a:off x="5032638" y="2075778"/>
              <a:ext cx="4070112" cy="2259705"/>
            </p:xfrm>
            <a:graphic>
              <a:graphicData uri="http://schemas.openxmlformats.org/drawingml/2006/table">
                <a:tbl>
                  <a:tblPr firstRow="1" bandRow="1">
                    <a:tableStyleId>{5940675A-B579-460E-94D1-54222C63F5DA}</a:tableStyleId>
                  </a:tblPr>
                  <a:tblGrid>
                    <a:gridCol w="2413191">
                      <a:extLst>
                        <a:ext uri="{9D8B030D-6E8A-4147-A177-3AD203B41FA5}">
                          <a16:colId xmlns:a16="http://schemas.microsoft.com/office/drawing/2014/main" val="1756627275"/>
                        </a:ext>
                      </a:extLst>
                    </a:gridCol>
                    <a:gridCol w="1656921">
                      <a:extLst>
                        <a:ext uri="{9D8B030D-6E8A-4147-A177-3AD203B41FA5}">
                          <a16:colId xmlns:a16="http://schemas.microsoft.com/office/drawing/2014/main" val="3019368343"/>
                        </a:ext>
                      </a:extLst>
                    </a:gridCol>
                  </a:tblGrid>
                  <a:tr h="662397">
                    <a:tc>
                      <a:txBody>
                        <a:bodyPr/>
                        <a:lstStyle/>
                        <a:p>
                          <a:pPr algn="ctr" latinLnBrk="1"/>
                          <a:endParaRPr lang="ko-KR" altLang="en-US" dirty="0"/>
                        </a:p>
                      </a:txBody>
                      <a:tcPr anchor="ctr"/>
                    </a:tc>
                    <a:tc>
                      <a:txBody>
                        <a:bodyPr/>
                        <a:lstStyle/>
                        <a:p>
                          <a:pPr algn="ctr" latinLnBrk="1"/>
                          <a:r>
                            <a:rPr lang="en-US" altLang="ko-KR" dirty="0"/>
                            <a:t>Value</a:t>
                          </a:r>
                          <a:endParaRPr lang="ko-KR" altLang="en-US" dirty="0"/>
                        </a:p>
                      </a:txBody>
                      <a:tcPr anchor="ctr"/>
                    </a:tc>
                    <a:extLst>
                      <a:ext uri="{0D108BD9-81ED-4DB2-BD59-A6C34878D82A}">
                        <a16:rowId xmlns:a16="http://schemas.microsoft.com/office/drawing/2014/main" val="2094923559"/>
                      </a:ext>
                    </a:extLst>
                  </a:tr>
                  <a:tr h="662397">
                    <a:tc>
                      <a:txBody>
                        <a:bodyPr/>
                        <a:lstStyle/>
                        <a:p>
                          <a:endParaRPr lang="ko-KR"/>
                        </a:p>
                      </a:txBody>
                      <a:tcPr anchor="ctr">
                        <a:blipFill>
                          <a:blip r:embed="rId6"/>
                          <a:stretch>
                            <a:fillRect l="-252" t="-100917" r="-69018" b="-155046"/>
                          </a:stretch>
                        </a:blipFill>
                      </a:tcPr>
                    </a:tc>
                    <a:tc>
                      <a:txBody>
                        <a:bodyPr/>
                        <a:lstStyle/>
                        <a:p>
                          <a:endParaRPr lang="ko-KR"/>
                        </a:p>
                      </a:txBody>
                      <a:tcPr anchor="ctr">
                        <a:blipFill>
                          <a:blip r:embed="rId6"/>
                          <a:stretch>
                            <a:fillRect l="-146324" t="-100917" r="-735" b="-155046"/>
                          </a:stretch>
                        </a:blipFill>
                      </a:tcPr>
                    </a:tc>
                    <a:extLst>
                      <a:ext uri="{0D108BD9-81ED-4DB2-BD59-A6C34878D82A}">
                        <a16:rowId xmlns:a16="http://schemas.microsoft.com/office/drawing/2014/main" val="1083643392"/>
                      </a:ext>
                    </a:extLst>
                  </a:tr>
                  <a:tr h="934911">
                    <a:tc>
                      <a:txBody>
                        <a:bodyPr/>
                        <a:lstStyle/>
                        <a:p>
                          <a:endParaRPr lang="ko-KR"/>
                        </a:p>
                      </a:txBody>
                      <a:tcPr anchor="ctr">
                        <a:blipFill>
                          <a:blip r:embed="rId6"/>
                          <a:stretch>
                            <a:fillRect l="-252" t="-142208" r="-69018" b="-9740"/>
                          </a:stretch>
                        </a:blipFill>
                      </a:tcPr>
                    </a:tc>
                    <a:tc>
                      <a:txBody>
                        <a:bodyPr/>
                        <a:lstStyle/>
                        <a:p>
                          <a:endParaRPr lang="ko-KR"/>
                        </a:p>
                      </a:txBody>
                      <a:tcPr anchor="ctr">
                        <a:blipFill>
                          <a:blip r:embed="rId6"/>
                          <a:stretch>
                            <a:fillRect l="-146324" t="-142208" r="-735" b="-9740"/>
                          </a:stretch>
                        </a:blipFill>
                      </a:tcPr>
                    </a:tc>
                    <a:extLst>
                      <a:ext uri="{0D108BD9-81ED-4DB2-BD59-A6C34878D82A}">
                        <a16:rowId xmlns:a16="http://schemas.microsoft.com/office/drawing/2014/main" val="4002208443"/>
                      </a:ext>
                    </a:extLst>
                  </a:tr>
                </a:tbl>
              </a:graphicData>
            </a:graphic>
          </p:graphicFrame>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ABE4528-18E7-F36E-2FA6-A5288205FE2E}"/>
                  </a:ext>
                </a:extLst>
              </p:cNvPr>
              <p:cNvSpPr txBox="1"/>
              <p:nvPr/>
            </p:nvSpPr>
            <p:spPr>
              <a:xfrm>
                <a:off x="294751" y="5660515"/>
                <a:ext cx="7674956"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cs typeface="+mn-cs"/>
                      </a:rPr>
                      <m:t>X</m:t>
                    </m:r>
                    <m:d>
                      <m:dPr>
                        <m:ctrlPr>
                          <a:rPr kumimoji="0" lang="en-US" altLang="ko-KR" sz="32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dPr>
                      <m:e>
                        <m: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cs typeface="+mn-cs"/>
                          </a:rPr>
                          <m:t>3872</m:t>
                        </m:r>
                      </m:e>
                    </m:d>
                    <m: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Sup>
                      <m:sSupPr>
                        <m:ctrlPr>
                          <a:rPr kumimoji="0" lang="en-US" altLang="ko-KR" sz="32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sSupPr>
                      <m:e>
                        <m:r>
                          <m:rPr>
                            <m:sty m:val="p"/>
                          </m:rP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cs typeface="+mn-cs"/>
                          </a:rPr>
                          <m:t>π</m:t>
                        </m:r>
                      </m:e>
                      <m:sup>
                        <m: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up>
                    </m:sSup>
                    <m:sSup>
                      <m:sSupPr>
                        <m:ctrlPr>
                          <a:rPr kumimoji="0" lang="en-US" altLang="ko-KR" sz="3200" b="0"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sSupPr>
                      <m:e>
                        <m:r>
                          <m:rPr>
                            <m:sty m:val="p"/>
                          </m:rP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cs typeface="+mn-cs"/>
                          </a:rPr>
                          <m:t>π</m:t>
                        </m:r>
                      </m:e>
                      <m:sup>
                        <m: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sup>
                    </m:sSup>
                    <m:r>
                      <m:rPr>
                        <m:sty m:val="p"/>
                      </m:rP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cs typeface="+mn-cs"/>
                      </a:rPr>
                      <m:t>J</m:t>
                    </m:r>
                    <m: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cs typeface="+mn-cs"/>
                      </a:rPr>
                      <m:t>/</m:t>
                    </m:r>
                    <m:r>
                      <m:rPr>
                        <m:sty m:val="p"/>
                      </m:rP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cs typeface="+mn-cs"/>
                      </a:rPr>
                      <m:t>ψ</m:t>
                    </m:r>
                  </m:oMath>
                </a14:m>
                <a:r>
                  <a:rPr kumimoji="0" lang="ko-KR" altLang="en-US" sz="3200" b="0" u="none" strike="noStrike" kern="1200" cap="none" spc="0" normalizeH="0" baseline="0" noProof="0" dirty="0">
                    <a:ln>
                      <a:noFill/>
                    </a:ln>
                    <a:solidFill>
                      <a:schemeClr val="tx1"/>
                    </a:solidFill>
                    <a:effectLst/>
                    <a:uLnTx/>
                    <a:uFillTx/>
                    <a:latin typeface="Calibri" panose="020F0502020204030204"/>
                    <a:ea typeface="맑은 고딕" panose="020B0503020000020004" pitchFamily="50" charset="-127"/>
                    <a:cs typeface="+mn-cs"/>
                  </a:rPr>
                  <a:t> </a:t>
                </a:r>
                <a:r>
                  <a:rPr kumimoji="0" lang="en-US" altLang="ko-KR" sz="3200" b="0" u="none" strike="noStrike" kern="1200" cap="none" spc="0" normalizeH="0" baseline="0" noProof="0" dirty="0">
                    <a:ln>
                      <a:noFill/>
                    </a:ln>
                    <a:solidFill>
                      <a:schemeClr val="tx1"/>
                    </a:solidFill>
                    <a:effectLst/>
                    <a:uLnTx/>
                    <a:uFillTx/>
                    <a:latin typeface="Calibri" panose="020F0502020204030204"/>
                    <a:ea typeface="맑은 고딕" panose="020B0503020000020004" pitchFamily="50" charset="-127"/>
                    <a:cs typeface="+mn-cs"/>
                  </a:rPr>
                  <a:t>(4.1%), </a:t>
                </a:r>
                <a14:m>
                  <m:oMath xmlns:m="http://schemas.openxmlformats.org/officeDocument/2006/math">
                    <m:sSup>
                      <m:sSupPr>
                        <m:ctrlPr>
                          <a:rPr kumimoji="0" lang="en-US" altLang="ko-KR" sz="3200" b="0" i="1" u="none" strike="noStrike" kern="1200" cap="none" spc="0" normalizeH="0" baseline="0" noProof="0" smtClean="0">
                            <a:ln>
                              <a:noFill/>
                            </a:ln>
                            <a:solidFill>
                              <a:schemeClr val="tx1"/>
                            </a:solidFill>
                            <a:effectLst/>
                            <a:uLnTx/>
                            <a:uFillTx/>
                            <a:latin typeface="Cambria Math" panose="02040503050406030204" pitchFamily="18" charset="0"/>
                            <a:ea typeface="맑은 고딕" panose="020B0503020000020004" pitchFamily="50" charset="-127"/>
                            <a:cs typeface="+mn-cs"/>
                          </a:rPr>
                        </m:ctrlPr>
                      </m:sSupPr>
                      <m:e>
                        <m:r>
                          <m:rPr>
                            <m:sty m:val="p"/>
                          </m:rP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ea typeface="맑은 고딕" panose="020B0503020000020004" pitchFamily="50" charset="-127"/>
                            <a:cs typeface="+mn-cs"/>
                          </a:rPr>
                          <m:t>D</m:t>
                        </m:r>
                      </m:e>
                      <m:sup>
                        <m: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ea typeface="맑은 고딕" panose="020B0503020000020004" pitchFamily="50" charset="-127"/>
                            <a:cs typeface="+mn-cs"/>
                          </a:rPr>
                          <m:t>∗0</m:t>
                        </m:r>
                      </m:sup>
                    </m:sSup>
                    <m:sSup>
                      <m:sSupPr>
                        <m:ctrlPr>
                          <a:rPr kumimoji="0" lang="en-US" altLang="ko-KR" sz="3200" b="0" i="1" u="none" strike="noStrike" kern="1200" cap="none" spc="0" normalizeH="0" baseline="0" noProof="0" smtClean="0">
                            <a:ln>
                              <a:noFill/>
                            </a:ln>
                            <a:solidFill>
                              <a:schemeClr val="tx1"/>
                            </a:solidFill>
                            <a:effectLst/>
                            <a:uLnTx/>
                            <a:uFillTx/>
                            <a:latin typeface="Cambria Math" panose="02040503050406030204" pitchFamily="18" charset="0"/>
                            <a:ea typeface="맑은 고딕" panose="020B0503020000020004" pitchFamily="50" charset="-127"/>
                            <a:cs typeface="+mn-cs"/>
                          </a:rPr>
                        </m:ctrlPr>
                      </m:sSupPr>
                      <m:e>
                        <m:acc>
                          <m:accPr>
                            <m:chr m:val="̅"/>
                            <m:ctrlPr>
                              <a:rPr kumimoji="0" lang="en-US" altLang="ko-KR" sz="3200" b="0" i="1" u="none" strike="noStrike" kern="1200" cap="none" spc="0" normalizeH="0" baseline="0" noProof="0" smtClean="0">
                                <a:ln>
                                  <a:noFill/>
                                </a:ln>
                                <a:solidFill>
                                  <a:schemeClr val="tx1"/>
                                </a:solidFill>
                                <a:effectLst/>
                                <a:uLnTx/>
                                <a:uFillTx/>
                                <a:latin typeface="Cambria Math" panose="02040503050406030204" pitchFamily="18" charset="0"/>
                                <a:ea typeface="맑은 고딕" panose="020B0503020000020004" pitchFamily="50" charset="-127"/>
                                <a:cs typeface="+mn-cs"/>
                              </a:rPr>
                            </m:ctrlPr>
                          </m:accPr>
                          <m:e>
                            <m:r>
                              <m:rPr>
                                <m:sty m:val="p"/>
                              </m:rP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ea typeface="맑은 고딕" panose="020B0503020000020004" pitchFamily="50" charset="-127"/>
                                <a:cs typeface="+mn-cs"/>
                              </a:rPr>
                              <m:t>D</m:t>
                            </m:r>
                          </m:e>
                        </m:acc>
                      </m:e>
                      <m:sup>
                        <m:r>
                          <a:rPr kumimoji="0" lang="en-US" altLang="ko-KR" sz="3200" b="0" i="0" u="none" strike="noStrike" kern="1200" cap="none" spc="0" normalizeH="0" baseline="0" noProof="0" smtClean="0">
                            <a:ln>
                              <a:noFill/>
                            </a:ln>
                            <a:solidFill>
                              <a:schemeClr val="tx1"/>
                            </a:solidFill>
                            <a:effectLst/>
                            <a:uLnTx/>
                            <a:uFillTx/>
                            <a:latin typeface="Cambria Math" panose="02040503050406030204" pitchFamily="18" charset="0"/>
                            <a:ea typeface="맑은 고딕" panose="020B0503020000020004" pitchFamily="50" charset="-127"/>
                            <a:cs typeface="+mn-cs"/>
                          </a:rPr>
                          <m:t>0</m:t>
                        </m:r>
                      </m:sup>
                    </m:sSup>
                  </m:oMath>
                </a14:m>
                <a:r>
                  <a:rPr kumimoji="0" lang="en-US" altLang="ko-KR" sz="3200" b="0" u="none" strike="noStrike" kern="1200" cap="none" spc="0" normalizeH="0" baseline="0" noProof="0" dirty="0">
                    <a:ln>
                      <a:noFill/>
                    </a:ln>
                    <a:solidFill>
                      <a:schemeClr val="tx1"/>
                    </a:solidFill>
                    <a:effectLst/>
                    <a:uLnTx/>
                    <a:uFillTx/>
                    <a:latin typeface="Calibri" panose="020F0502020204030204"/>
                    <a:ea typeface="맑은 고딕" panose="020B0503020000020004" pitchFamily="50" charset="-127"/>
                    <a:cs typeface="+mn-cs"/>
                  </a:rPr>
                  <a:t> (52.4%)  </a:t>
                </a:r>
                <a:endParaRPr kumimoji="0" lang="ko-KR" altLang="en-US" sz="3200" b="0" u="none" strike="noStrike" kern="1200" cap="none" spc="0" normalizeH="0" baseline="0" noProof="0" dirty="0">
                  <a:ln>
                    <a:noFill/>
                  </a:ln>
                  <a:solidFill>
                    <a:schemeClr val="tx1"/>
                  </a:solidFill>
                  <a:effectLst/>
                  <a:uLnTx/>
                  <a:uFillTx/>
                  <a:latin typeface="Calibri" panose="020F0502020204030204"/>
                  <a:ea typeface="맑은 고딕" panose="020B0503020000020004" pitchFamily="50" charset="-127"/>
                  <a:cs typeface="+mn-cs"/>
                </a:endParaRPr>
              </a:p>
            </p:txBody>
          </p:sp>
        </mc:Choice>
        <mc:Fallback xmlns="">
          <p:sp>
            <p:nvSpPr>
              <p:cNvPr id="26" name="TextBox 25">
                <a:extLst>
                  <a:ext uri="{FF2B5EF4-FFF2-40B4-BE49-F238E27FC236}">
                    <a16:creationId xmlns:a16="http://schemas.microsoft.com/office/drawing/2014/main" id="{8ABE4528-18E7-F36E-2FA6-A5288205FE2E}"/>
                  </a:ext>
                </a:extLst>
              </p:cNvPr>
              <p:cNvSpPr txBox="1">
                <a:spLocks noRot="1" noChangeAspect="1" noMove="1" noResize="1" noEditPoints="1" noAdjustHandles="1" noChangeArrowheads="1" noChangeShapeType="1" noTextEdit="1"/>
              </p:cNvSpPr>
              <p:nvPr/>
            </p:nvSpPr>
            <p:spPr>
              <a:xfrm>
                <a:off x="294751" y="5660515"/>
                <a:ext cx="7674956" cy="584775"/>
              </a:xfrm>
              <a:prstGeom prst="rect">
                <a:avLst/>
              </a:prstGeom>
              <a:blipFill>
                <a:blip r:embed="rId7"/>
                <a:stretch>
                  <a:fillRect t="-12632" r="-2701" b="-35789"/>
                </a:stretch>
              </a:blipFill>
            </p:spPr>
            <p:txBody>
              <a:bodyPr/>
              <a:lstStyle/>
              <a:p>
                <a:r>
                  <a:rPr lang="ko-KR" altLang="en-US">
                    <a:noFill/>
                  </a:rPr>
                  <a:t> </a:t>
                </a:r>
              </a:p>
            </p:txBody>
          </p:sp>
        </mc:Fallback>
      </mc:AlternateContent>
      <p:sp>
        <p:nvSpPr>
          <p:cNvPr id="28" name="TextBox 27">
            <a:extLst>
              <a:ext uri="{FF2B5EF4-FFF2-40B4-BE49-F238E27FC236}">
                <a16:creationId xmlns:a16="http://schemas.microsoft.com/office/drawing/2014/main" id="{519D6CED-5EC3-6C59-295D-F63A4230EA88}"/>
              </a:ext>
            </a:extLst>
          </p:cNvPr>
          <p:cNvSpPr txBox="1"/>
          <p:nvPr/>
        </p:nvSpPr>
        <p:spPr>
          <a:xfrm>
            <a:off x="373385" y="6123760"/>
            <a:ext cx="4623564" cy="369332"/>
          </a:xfrm>
          <a:prstGeom prst="rect">
            <a:avLst/>
          </a:prstGeom>
          <a:noFill/>
        </p:spPr>
        <p:txBody>
          <a:bodyPr wrap="square">
            <a:spAutoFit/>
          </a:bodyPr>
          <a:lstStyle/>
          <a:p>
            <a:pPr algn="l"/>
            <a:r>
              <a:rPr lang="en-US" altLang="ko-KR" b="0" i="0" dirty="0">
                <a:effectLst/>
                <a:latin typeface="-apple-system"/>
              </a:rPr>
              <a:t> </a:t>
            </a:r>
            <a:r>
              <a:rPr lang="en-US" altLang="ko-KR" b="0" i="1" dirty="0" err="1">
                <a:effectLst/>
                <a:latin typeface="-apple-system"/>
              </a:rPr>
              <a:t>Phys.Rev.D</a:t>
            </a:r>
            <a:r>
              <a:rPr lang="en-US" altLang="ko-KR" b="0" i="0" dirty="0">
                <a:effectLst/>
                <a:latin typeface="-apple-system"/>
              </a:rPr>
              <a:t> 100 (2019) 9, 094003</a:t>
            </a:r>
          </a:p>
        </p:txBody>
      </p:sp>
      <p:sp>
        <p:nvSpPr>
          <p:cNvPr id="2" name="바닥글 개체 틀 10">
            <a:extLst>
              <a:ext uri="{FF2B5EF4-FFF2-40B4-BE49-F238E27FC236}">
                <a16:creationId xmlns:a16="http://schemas.microsoft.com/office/drawing/2014/main" id="{4401FB38-CC9D-65A3-075A-31F704807329}"/>
              </a:ext>
            </a:extLst>
          </p:cNvPr>
          <p:cNvSpPr>
            <a:spLocks noGrp="1"/>
          </p:cNvSpPr>
          <p:nvPr>
            <p:ph type="ftr" sz="quarter" idx="11"/>
          </p:nvPr>
        </p:nvSpPr>
        <p:spPr>
          <a:xfrm>
            <a:off x="3028950" y="6492875"/>
            <a:ext cx="3086100" cy="365125"/>
          </a:xfrm>
        </p:spPr>
        <p:txBody>
          <a:bodyPr/>
          <a:lstStyle/>
          <a:p>
            <a:r>
              <a:rPr lang="en-US" altLang="ko-KR" dirty="0" err="1"/>
              <a:t>ExHIC</a:t>
            </a:r>
            <a:endParaRPr lang="ko-KR" altLang="en-US" dirty="0"/>
          </a:p>
        </p:txBody>
      </p:sp>
    </p:spTree>
    <p:extLst>
      <p:ext uri="{BB962C8B-B14F-4D97-AF65-F5344CB8AC3E}">
        <p14:creationId xmlns:p14="http://schemas.microsoft.com/office/powerpoint/2010/main" val="572773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a:extLst>
              <a:ext uri="{FF2B5EF4-FFF2-40B4-BE49-F238E27FC236}">
                <a16:creationId xmlns:a16="http://schemas.microsoft.com/office/drawing/2014/main" id="{B9F00EC4-0629-170F-88BD-A64639079A37}"/>
              </a:ext>
            </a:extLst>
          </p:cNvPr>
          <p:cNvSpPr>
            <a:spLocks noGrp="1"/>
          </p:cNvSpPr>
          <p:nvPr>
            <p:ph type="title"/>
          </p:nvPr>
        </p:nvSpPr>
        <p:spPr/>
        <p:txBody>
          <a:bodyPr/>
          <a:lstStyle/>
          <a:p>
            <a:r>
              <a:rPr lang="en-US" altLang="ko-KR" dirty="0"/>
              <a:t>Physics motivation – X (3872)</a:t>
            </a:r>
            <a:endParaRPr lang="ko-KR" altLang="en-US" dirty="0"/>
          </a:p>
        </p:txBody>
      </p:sp>
      <mc:AlternateContent xmlns:mc="http://schemas.openxmlformats.org/markup-compatibility/2006" xmlns:a14="http://schemas.microsoft.com/office/drawing/2010/main">
        <mc:Choice Requires="a14">
          <p:sp>
            <p:nvSpPr>
              <p:cNvPr id="8" name="내용 개체 틀 7">
                <a:extLst>
                  <a:ext uri="{FF2B5EF4-FFF2-40B4-BE49-F238E27FC236}">
                    <a16:creationId xmlns:a16="http://schemas.microsoft.com/office/drawing/2014/main" id="{25E56A4D-3A6C-AA6F-DD53-291407C391C8}"/>
                  </a:ext>
                </a:extLst>
              </p:cNvPr>
              <p:cNvSpPr>
                <a:spLocks noGrp="1"/>
              </p:cNvSpPr>
              <p:nvPr>
                <p:ph sz="half" idx="1"/>
              </p:nvPr>
            </p:nvSpPr>
            <p:spPr>
              <a:xfrm>
                <a:off x="172527" y="799381"/>
                <a:ext cx="8827697" cy="5630356"/>
              </a:xfrm>
            </p:spPr>
            <p:txBody>
              <a:bodyPr/>
              <a:lstStyle/>
              <a:p>
                <a:r>
                  <a:rPr lang="en-US" altLang="ko-KR" dirty="0">
                    <a:sym typeface="Wingdings" panose="05000000000000000000" pitchFamily="2" charset="2"/>
                  </a:rPr>
                  <a:t>QGP modifying the production rate depending on its physical size: First measurement by CMS via </a:t>
                </a:r>
                <a14:m>
                  <m:oMath xmlns:m="http://schemas.openxmlformats.org/officeDocument/2006/math">
                    <m:r>
                      <m:rPr>
                        <m:sty m:val="p"/>
                      </m:rPr>
                      <a:rPr lang="en-US" altLang="ko-KR" b="0" i="0" smtClean="0">
                        <a:latin typeface="Cambria Math" panose="02040503050406030204" pitchFamily="18" charset="0"/>
                        <a:sym typeface="Wingdings" panose="05000000000000000000" pitchFamily="2" charset="2"/>
                      </a:rPr>
                      <m:t>X</m:t>
                    </m:r>
                    <m:r>
                      <a:rPr lang="en-US" altLang="ko-KR" b="0" i="0" smtClean="0">
                        <a:latin typeface="Cambria Math" panose="02040503050406030204" pitchFamily="18" charset="0"/>
                        <a:sym typeface="Wingdings" panose="05000000000000000000" pitchFamily="2" charset="2"/>
                      </a:rPr>
                      <m:t>→</m:t>
                    </m:r>
                    <m:r>
                      <a:rPr lang="en-US" altLang="ko-KR" b="0" i="1" smtClean="0">
                        <a:latin typeface="Cambria Math" panose="02040503050406030204" pitchFamily="18" charset="0"/>
                        <a:sym typeface="Wingdings" panose="05000000000000000000" pitchFamily="2" charset="2"/>
                      </a:rPr>
                      <m:t>𝐽</m:t>
                    </m:r>
                    <m:r>
                      <a:rPr lang="en-US" altLang="ko-KR" b="0" i="1" smtClean="0">
                        <a:latin typeface="Cambria Math" panose="02040503050406030204" pitchFamily="18" charset="0"/>
                        <a:sym typeface="Wingdings" panose="05000000000000000000" pitchFamily="2" charset="2"/>
                      </a:rPr>
                      <m:t>/</m:t>
                    </m:r>
                    <m:r>
                      <a:rPr lang="en-US" altLang="ko-KR" b="0" i="1" smtClean="0">
                        <a:latin typeface="Cambria Math" panose="02040503050406030204" pitchFamily="18" charset="0"/>
                        <a:sym typeface="Wingdings" panose="05000000000000000000" pitchFamily="2" charset="2"/>
                      </a:rPr>
                      <m:t>𝜓𝜋𝜋</m:t>
                    </m:r>
                  </m:oMath>
                </a14:m>
                <a:r>
                  <a:rPr lang="en-US" altLang="ko-KR" dirty="0">
                    <a:sym typeface="Wingdings" panose="05000000000000000000" pitchFamily="2" charset="2"/>
                  </a:rPr>
                  <a:t>  </a:t>
                </a:r>
              </a:p>
              <a:p>
                <a:pPr marL="0" indent="0">
                  <a:buNone/>
                </a:pPr>
                <a:endParaRPr lang="ko-KR" altLang="en-US" dirty="0"/>
              </a:p>
            </p:txBody>
          </p:sp>
        </mc:Choice>
        <mc:Fallback xmlns="">
          <p:sp>
            <p:nvSpPr>
              <p:cNvPr id="8" name="내용 개체 틀 7">
                <a:extLst>
                  <a:ext uri="{FF2B5EF4-FFF2-40B4-BE49-F238E27FC236}">
                    <a16:creationId xmlns:a16="http://schemas.microsoft.com/office/drawing/2014/main" id="{25E56A4D-3A6C-AA6F-DD53-291407C391C8}"/>
                  </a:ext>
                </a:extLst>
              </p:cNvPr>
              <p:cNvSpPr>
                <a:spLocks noGrp="1" noRot="1" noChangeAspect="1" noMove="1" noResize="1" noEditPoints="1" noAdjustHandles="1" noChangeArrowheads="1" noChangeShapeType="1" noTextEdit="1"/>
              </p:cNvSpPr>
              <p:nvPr>
                <p:ph sz="half" idx="1"/>
              </p:nvPr>
            </p:nvSpPr>
            <p:spPr>
              <a:xfrm>
                <a:off x="172527" y="799381"/>
                <a:ext cx="8827697" cy="5630356"/>
              </a:xfrm>
              <a:blipFill>
                <a:blip r:embed="rId3"/>
                <a:stretch>
                  <a:fillRect l="-1243" t="-1732"/>
                </a:stretch>
              </a:blipFill>
            </p:spPr>
            <p:txBody>
              <a:bodyPr/>
              <a:lstStyle/>
              <a:p>
                <a:r>
                  <a:rPr lang="ko-KR" altLang="en-US">
                    <a:noFill/>
                  </a:rPr>
                  <a:t> </a:t>
                </a:r>
              </a:p>
            </p:txBody>
          </p:sp>
        </mc:Fallback>
      </mc:AlternateContent>
      <p:sp>
        <p:nvSpPr>
          <p:cNvPr id="10" name="날짜 개체 틀 9">
            <a:extLst>
              <a:ext uri="{FF2B5EF4-FFF2-40B4-BE49-F238E27FC236}">
                <a16:creationId xmlns:a16="http://schemas.microsoft.com/office/drawing/2014/main" id="{3C5CB306-0222-F706-8E3A-E9761E30E157}"/>
              </a:ext>
            </a:extLst>
          </p:cNvPr>
          <p:cNvSpPr>
            <a:spLocks noGrp="1"/>
          </p:cNvSpPr>
          <p:nvPr>
            <p:ph type="dt" sz="half" idx="10"/>
          </p:nvPr>
        </p:nvSpPr>
        <p:spPr/>
        <p:txBody>
          <a:bodyPr/>
          <a:lstStyle/>
          <a:p>
            <a:fld id="{9B023592-9378-4580-B996-90FEC17E327A}" type="datetime1">
              <a:rPr lang="ko-KR" altLang="en-US" smtClean="0"/>
              <a:t>2022-10-01</a:t>
            </a:fld>
            <a:endParaRPr lang="ko-KR" altLang="en-US"/>
          </a:p>
        </p:txBody>
      </p:sp>
      <p:sp>
        <p:nvSpPr>
          <p:cNvPr id="12" name="슬라이드 번호 개체 틀 11">
            <a:extLst>
              <a:ext uri="{FF2B5EF4-FFF2-40B4-BE49-F238E27FC236}">
                <a16:creationId xmlns:a16="http://schemas.microsoft.com/office/drawing/2014/main" id="{B71B1854-1535-E459-5BA3-53E83E1911E2}"/>
              </a:ext>
            </a:extLst>
          </p:cNvPr>
          <p:cNvSpPr>
            <a:spLocks noGrp="1"/>
          </p:cNvSpPr>
          <p:nvPr>
            <p:ph type="sldNum" sz="quarter" idx="12"/>
          </p:nvPr>
        </p:nvSpPr>
        <p:spPr/>
        <p:txBody>
          <a:bodyPr/>
          <a:lstStyle/>
          <a:p>
            <a:fld id="{D5BDAE98-EBED-4E69-BF7D-4790F83992EE}" type="slidenum">
              <a:rPr lang="ko-KR" altLang="en-US" smtClean="0"/>
              <a:t>7</a:t>
            </a:fld>
            <a:endParaRPr lang="ko-KR" altLang="en-US"/>
          </a:p>
        </p:txBody>
      </p:sp>
      <p:grpSp>
        <p:nvGrpSpPr>
          <p:cNvPr id="6" name="그룹 5">
            <a:extLst>
              <a:ext uri="{FF2B5EF4-FFF2-40B4-BE49-F238E27FC236}">
                <a16:creationId xmlns:a16="http://schemas.microsoft.com/office/drawing/2014/main" id="{A6D744FE-51CC-4D2B-3986-12F6CDC1E874}"/>
              </a:ext>
            </a:extLst>
          </p:cNvPr>
          <p:cNvGrpSpPr/>
          <p:nvPr/>
        </p:nvGrpSpPr>
        <p:grpSpPr>
          <a:xfrm>
            <a:off x="0" y="1722035"/>
            <a:ext cx="4586375" cy="3982079"/>
            <a:chOff x="253026" y="1877225"/>
            <a:chExt cx="4413316" cy="4181394"/>
          </a:xfrm>
        </p:grpSpPr>
        <p:pic>
          <p:nvPicPr>
            <p:cNvPr id="3" name="그림 2">
              <a:extLst>
                <a:ext uri="{FF2B5EF4-FFF2-40B4-BE49-F238E27FC236}">
                  <a16:creationId xmlns:a16="http://schemas.microsoft.com/office/drawing/2014/main" id="{D221F9E3-537D-64DB-B5C6-9D7F87D69586}"/>
                </a:ext>
              </a:extLst>
            </p:cNvPr>
            <p:cNvPicPr>
              <a:picLocks noChangeAspect="1"/>
            </p:cNvPicPr>
            <p:nvPr/>
          </p:nvPicPr>
          <p:blipFill>
            <a:blip r:embed="rId4"/>
            <a:stretch>
              <a:fillRect/>
            </a:stretch>
          </p:blipFill>
          <p:spPr>
            <a:xfrm>
              <a:off x="316835" y="2007813"/>
              <a:ext cx="4349507" cy="4050806"/>
            </a:xfrm>
            <a:prstGeom prst="rect">
              <a:avLst/>
            </a:prstGeom>
          </p:spPr>
        </p:pic>
        <p:sp>
          <p:nvSpPr>
            <p:cNvPr id="5" name="TextBox 4">
              <a:extLst>
                <a:ext uri="{FF2B5EF4-FFF2-40B4-BE49-F238E27FC236}">
                  <a16:creationId xmlns:a16="http://schemas.microsoft.com/office/drawing/2014/main" id="{72779CE7-A8FB-E827-986D-54FEDBF803FD}"/>
                </a:ext>
              </a:extLst>
            </p:cNvPr>
            <p:cNvSpPr txBox="1"/>
            <p:nvPr/>
          </p:nvSpPr>
          <p:spPr>
            <a:xfrm>
              <a:off x="253026" y="1877225"/>
              <a:ext cx="2571821" cy="369332"/>
            </a:xfrm>
            <a:prstGeom prst="rect">
              <a:avLst/>
            </a:prstGeom>
            <a:noFill/>
          </p:spPr>
          <p:txBody>
            <a:bodyPr wrap="square">
              <a:spAutoFit/>
            </a:bodyPr>
            <a:lstStyle/>
            <a:p>
              <a:r>
                <a:rPr lang="en-US" altLang="ko-KR" dirty="0">
                  <a:sym typeface="Wingdings" panose="05000000000000000000" pitchFamily="2" charset="2"/>
                </a:rPr>
                <a:t>PRL </a:t>
              </a:r>
              <a:r>
                <a:rPr lang="en-US" altLang="ko-KR" b="0" i="0" dirty="0">
                  <a:effectLst/>
                  <a:latin typeface="-apple-system"/>
                </a:rPr>
                <a:t>128 (2022) 3, 032001</a:t>
              </a:r>
              <a:endParaRPr lang="ko-KR" altLang="en-US" dirty="0"/>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85DA68B-3AFB-19E7-328E-1B82E3D03DD2}"/>
                  </a:ext>
                </a:extLst>
              </p:cNvPr>
              <p:cNvSpPr txBox="1"/>
              <p:nvPr/>
            </p:nvSpPr>
            <p:spPr>
              <a:xfrm>
                <a:off x="4586375" y="2363021"/>
                <a:ext cx="4557625" cy="3108543"/>
              </a:xfrm>
              <a:prstGeom prst="rect">
                <a:avLst/>
              </a:prstGeom>
              <a:noFill/>
            </p:spPr>
            <p:txBody>
              <a:bodyPr wrap="square">
                <a:spAutoFit/>
              </a:bodyPr>
              <a:lstStyle/>
              <a:p>
                <a:r>
                  <a:rPr lang="en-US" altLang="ko-KR" sz="2800" dirty="0"/>
                  <a:t>Still the large statistical error</a:t>
                </a:r>
              </a:p>
              <a:p>
                <a:pPr marL="342900" indent="-342900">
                  <a:buFont typeface="Wingdings" panose="05000000000000000000" pitchFamily="2" charset="2"/>
                  <a:buChar char="à"/>
                </a:pPr>
                <a:r>
                  <a:rPr lang="en-US" altLang="ko-KR" sz="2800" dirty="0">
                    <a:sym typeface="Wingdings" panose="05000000000000000000" pitchFamily="2" charset="2"/>
                  </a:rPr>
                  <a:t>Either no suppression or suppression as </a:t>
                </a:r>
                <a14:m>
                  <m:oMath xmlns:m="http://schemas.openxmlformats.org/officeDocument/2006/math">
                    <m:r>
                      <a:rPr lang="en-US" altLang="ko-KR" sz="2800" b="0" i="1" smtClean="0">
                        <a:latin typeface="Cambria Math" panose="02040503050406030204" pitchFamily="18" charset="0"/>
                        <a:sym typeface="Wingdings" panose="05000000000000000000" pitchFamily="2" charset="2"/>
                      </a:rPr>
                      <m:t>𝜓</m:t>
                    </m:r>
                    <m:r>
                      <a:rPr lang="en-US" altLang="ko-KR" sz="2800" b="0" i="1" smtClean="0">
                        <a:latin typeface="Cambria Math" panose="02040503050406030204" pitchFamily="18" charset="0"/>
                        <a:sym typeface="Wingdings" panose="05000000000000000000" pitchFamily="2" charset="2"/>
                      </a:rPr>
                      <m:t>(2</m:t>
                    </m:r>
                    <m:r>
                      <m:rPr>
                        <m:sty m:val="p"/>
                      </m:rPr>
                      <a:rPr lang="en-US" altLang="ko-KR" sz="2800" b="0" i="0" smtClean="0">
                        <a:latin typeface="Cambria Math" panose="02040503050406030204" pitchFamily="18" charset="0"/>
                        <a:sym typeface="Wingdings" panose="05000000000000000000" pitchFamily="2" charset="2"/>
                      </a:rPr>
                      <m:t>S</m:t>
                    </m:r>
                    <m:r>
                      <a:rPr lang="en-US" altLang="ko-KR" sz="2800" b="0" i="1" smtClean="0">
                        <a:latin typeface="Cambria Math" panose="02040503050406030204" pitchFamily="18" charset="0"/>
                        <a:sym typeface="Wingdings" panose="05000000000000000000" pitchFamily="2" charset="2"/>
                      </a:rPr>
                      <m:t>)</m:t>
                    </m:r>
                  </m:oMath>
                </a14:m>
                <a:r>
                  <a:rPr lang="en-US" altLang="ko-KR" sz="2800" dirty="0">
                    <a:sym typeface="Wingdings" panose="05000000000000000000" pitchFamily="2" charset="2"/>
                  </a:rPr>
                  <a:t> with respect to pp collisions is sill open question </a:t>
                </a:r>
              </a:p>
              <a:p>
                <a:pPr marL="342900" indent="-342900">
                  <a:buFont typeface="Wingdings" panose="05000000000000000000" pitchFamily="2" charset="2"/>
                  <a:buChar char="à"/>
                </a:pPr>
                <a:r>
                  <a:rPr lang="en-US" altLang="ko-KR" sz="2800" dirty="0">
                    <a:sym typeface="Wingdings" panose="05000000000000000000" pitchFamily="2" charset="2"/>
                  </a:rPr>
                  <a:t>Run 3 can help to answer on it  </a:t>
                </a:r>
                <a:endParaRPr lang="en-US" altLang="ko-KR" sz="2800" dirty="0"/>
              </a:p>
            </p:txBody>
          </p:sp>
        </mc:Choice>
        <mc:Fallback xmlns="">
          <p:sp>
            <p:nvSpPr>
              <p:cNvPr id="13" name="TextBox 12">
                <a:extLst>
                  <a:ext uri="{FF2B5EF4-FFF2-40B4-BE49-F238E27FC236}">
                    <a16:creationId xmlns:a16="http://schemas.microsoft.com/office/drawing/2014/main" id="{E85DA68B-3AFB-19E7-328E-1B82E3D03DD2}"/>
                  </a:ext>
                </a:extLst>
              </p:cNvPr>
              <p:cNvSpPr txBox="1">
                <a:spLocks noRot="1" noChangeAspect="1" noMove="1" noResize="1" noEditPoints="1" noAdjustHandles="1" noChangeArrowheads="1" noChangeShapeType="1" noTextEdit="1"/>
              </p:cNvSpPr>
              <p:nvPr/>
            </p:nvSpPr>
            <p:spPr>
              <a:xfrm>
                <a:off x="4586375" y="2363021"/>
                <a:ext cx="4557625" cy="3108543"/>
              </a:xfrm>
              <a:prstGeom prst="rect">
                <a:avLst/>
              </a:prstGeom>
              <a:blipFill>
                <a:blip r:embed="rId5"/>
                <a:stretch>
                  <a:fillRect l="-2674" t="-1961" r="-535" b="-4706"/>
                </a:stretch>
              </a:blipFill>
            </p:spPr>
            <p:txBody>
              <a:bodyPr/>
              <a:lstStyle/>
              <a:p>
                <a:r>
                  <a:rPr lang="ko-KR" altLang="en-US">
                    <a:noFill/>
                  </a:rPr>
                  <a:t> </a:t>
                </a:r>
              </a:p>
            </p:txBody>
          </p:sp>
        </mc:Fallback>
      </mc:AlternateContent>
      <p:sp>
        <p:nvSpPr>
          <p:cNvPr id="15" name="TextBox 14">
            <a:extLst>
              <a:ext uri="{FF2B5EF4-FFF2-40B4-BE49-F238E27FC236}">
                <a16:creationId xmlns:a16="http://schemas.microsoft.com/office/drawing/2014/main" id="{91366008-A153-27AA-B533-41DFA71DFFFB}"/>
              </a:ext>
            </a:extLst>
          </p:cNvPr>
          <p:cNvSpPr txBox="1"/>
          <p:nvPr/>
        </p:nvSpPr>
        <p:spPr>
          <a:xfrm>
            <a:off x="6300290" y="1729146"/>
            <a:ext cx="2728685" cy="369332"/>
          </a:xfrm>
          <a:prstGeom prst="rect">
            <a:avLst/>
          </a:prstGeom>
          <a:noFill/>
        </p:spPr>
        <p:txBody>
          <a:bodyPr wrap="square">
            <a:spAutoFit/>
          </a:bodyPr>
          <a:lstStyle/>
          <a:p>
            <a:r>
              <a:rPr lang="en-US" altLang="ko-KR" dirty="0"/>
              <a:t>(</a:t>
            </a:r>
            <a:r>
              <a:rPr lang="en-US" altLang="ko-KR" b="0" i="0" dirty="0">
                <a:solidFill>
                  <a:srgbClr val="000000"/>
                </a:solidFill>
                <a:effectLst/>
                <a:latin typeface="PT Sans" panose="020B0604020202020204" pitchFamily="34" charset="0"/>
              </a:rPr>
              <a:t>ALICE-PUBLIC-2021-001</a:t>
            </a:r>
            <a:r>
              <a:rPr lang="en-US" altLang="ko-KR" dirty="0"/>
              <a:t>)</a:t>
            </a:r>
            <a:endParaRPr lang="ko-KR" altLang="en-US" dirty="0"/>
          </a:p>
        </p:txBody>
      </p:sp>
      <p:sp>
        <p:nvSpPr>
          <p:cNvPr id="2" name="바닥글 개체 틀 10">
            <a:extLst>
              <a:ext uri="{FF2B5EF4-FFF2-40B4-BE49-F238E27FC236}">
                <a16:creationId xmlns:a16="http://schemas.microsoft.com/office/drawing/2014/main" id="{E2AFAEAF-8706-D3B4-2768-317796253D72}"/>
              </a:ext>
            </a:extLst>
          </p:cNvPr>
          <p:cNvSpPr>
            <a:spLocks noGrp="1"/>
          </p:cNvSpPr>
          <p:nvPr>
            <p:ph type="ftr" sz="quarter" idx="11"/>
          </p:nvPr>
        </p:nvSpPr>
        <p:spPr>
          <a:xfrm>
            <a:off x="3028950" y="6492875"/>
            <a:ext cx="3086100" cy="365125"/>
          </a:xfrm>
        </p:spPr>
        <p:txBody>
          <a:bodyPr/>
          <a:lstStyle/>
          <a:p>
            <a:r>
              <a:rPr lang="en-US" altLang="ko-KR" dirty="0" err="1"/>
              <a:t>ExHIC</a:t>
            </a:r>
            <a:endParaRPr lang="ko-KR" altLang="en-US" dirty="0"/>
          </a:p>
        </p:txBody>
      </p:sp>
      <p:sp>
        <p:nvSpPr>
          <p:cNvPr id="14" name="TextBox 13">
            <a:extLst>
              <a:ext uri="{FF2B5EF4-FFF2-40B4-BE49-F238E27FC236}">
                <a16:creationId xmlns:a16="http://schemas.microsoft.com/office/drawing/2014/main" id="{0103EF9E-B4BD-109F-755C-CA1BD33B7A35}"/>
              </a:ext>
            </a:extLst>
          </p:cNvPr>
          <p:cNvSpPr txBox="1"/>
          <p:nvPr/>
        </p:nvSpPr>
        <p:spPr>
          <a:xfrm>
            <a:off x="1830144" y="1979965"/>
            <a:ext cx="2889067" cy="523220"/>
          </a:xfrm>
          <a:prstGeom prst="rect">
            <a:avLst/>
          </a:prstGeom>
          <a:noFill/>
        </p:spPr>
        <p:txBody>
          <a:bodyPr wrap="square">
            <a:spAutoFit/>
          </a:bodyPr>
          <a:lstStyle/>
          <a:p>
            <a:r>
              <a:rPr lang="en-US" altLang="ko-KR" sz="2800" dirty="0">
                <a:solidFill>
                  <a:srgbClr val="FF0000"/>
                </a:solidFill>
              </a:rPr>
              <a:t>6.8 billion events</a:t>
            </a:r>
            <a:endParaRPr lang="ko-KR" altLang="en-US" sz="2800" dirty="0"/>
          </a:p>
        </p:txBody>
      </p:sp>
      <p:sp>
        <p:nvSpPr>
          <p:cNvPr id="17" name="TextBox 16">
            <a:extLst>
              <a:ext uri="{FF2B5EF4-FFF2-40B4-BE49-F238E27FC236}">
                <a16:creationId xmlns:a16="http://schemas.microsoft.com/office/drawing/2014/main" id="{0E490FF6-27B7-32D6-2C93-0BE203015CA5}"/>
              </a:ext>
            </a:extLst>
          </p:cNvPr>
          <p:cNvSpPr txBox="1"/>
          <p:nvPr/>
        </p:nvSpPr>
        <p:spPr>
          <a:xfrm>
            <a:off x="219407" y="5623231"/>
            <a:ext cx="8852705" cy="954107"/>
          </a:xfrm>
          <a:prstGeom prst="rect">
            <a:avLst/>
          </a:prstGeom>
          <a:noFill/>
        </p:spPr>
        <p:txBody>
          <a:bodyPr wrap="square">
            <a:spAutoFit/>
          </a:bodyPr>
          <a:lstStyle/>
          <a:p>
            <a:r>
              <a:rPr lang="en-US" altLang="ko-KR" sz="2800" dirty="0"/>
              <a:t>Medium effect essential to study the internal structure of exotic particles -&gt; Statistical improvement demanded</a:t>
            </a:r>
          </a:p>
        </p:txBody>
      </p:sp>
    </p:spTree>
    <p:extLst>
      <p:ext uri="{BB962C8B-B14F-4D97-AF65-F5344CB8AC3E}">
        <p14:creationId xmlns:p14="http://schemas.microsoft.com/office/powerpoint/2010/main" val="4090345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2F7320-6021-DFA2-DE4E-FC4DBB7103D9}"/>
              </a:ext>
            </a:extLst>
          </p:cNvPr>
          <p:cNvSpPr>
            <a:spLocks noGrp="1"/>
          </p:cNvSpPr>
          <p:nvPr>
            <p:ph type="title"/>
          </p:nvPr>
        </p:nvSpPr>
        <p:spPr/>
        <p:txBody>
          <a:bodyPr>
            <a:normAutofit fontScale="90000"/>
          </a:bodyPr>
          <a:lstStyle/>
          <a:p>
            <a:r>
              <a:rPr lang="en-GB" altLang="ko-KR" b="1" dirty="0">
                <a:latin typeface="+mn-lt"/>
              </a:rPr>
              <a:t>ALICE</a:t>
            </a:r>
            <a:r>
              <a:rPr lang="en-GB" altLang="ko-KR" b="1" dirty="0">
                <a:solidFill>
                  <a:srgbClr val="C00000"/>
                </a:solidFill>
                <a:latin typeface="+mn-lt"/>
              </a:rPr>
              <a:t> </a:t>
            </a:r>
            <a:r>
              <a:rPr lang="en-GB" altLang="ko-KR" b="1" dirty="0">
                <a:latin typeface="+mn-lt"/>
              </a:rPr>
              <a:t>(</a:t>
            </a:r>
            <a:r>
              <a:rPr lang="en-GB" altLang="ko-KR" b="1" dirty="0">
                <a:solidFill>
                  <a:srgbClr val="FF0000"/>
                </a:solidFill>
                <a:latin typeface="+mn-lt"/>
              </a:rPr>
              <a:t>A</a:t>
            </a:r>
            <a:r>
              <a:rPr lang="en-GB" altLang="ko-KR" b="1" dirty="0">
                <a:latin typeface="+mn-lt"/>
              </a:rPr>
              <a:t> </a:t>
            </a:r>
            <a:r>
              <a:rPr lang="en-GB" altLang="ko-KR" b="1" dirty="0">
                <a:solidFill>
                  <a:srgbClr val="FF0000"/>
                </a:solidFill>
                <a:latin typeface="+mn-lt"/>
              </a:rPr>
              <a:t>L</a:t>
            </a:r>
            <a:r>
              <a:rPr lang="en-GB" altLang="ko-KR" b="1" dirty="0">
                <a:latin typeface="+mn-lt"/>
              </a:rPr>
              <a:t>arge </a:t>
            </a:r>
            <a:r>
              <a:rPr lang="en-GB" altLang="ko-KR" b="1" dirty="0">
                <a:solidFill>
                  <a:srgbClr val="FF0000"/>
                </a:solidFill>
                <a:latin typeface="+mn-lt"/>
              </a:rPr>
              <a:t>I</a:t>
            </a:r>
            <a:r>
              <a:rPr lang="en-GB" altLang="ko-KR" b="1" dirty="0">
                <a:latin typeface="+mn-lt"/>
              </a:rPr>
              <a:t>on </a:t>
            </a:r>
            <a:r>
              <a:rPr lang="en-GB" altLang="ko-KR" b="1" dirty="0">
                <a:solidFill>
                  <a:srgbClr val="FF0000"/>
                </a:solidFill>
                <a:latin typeface="+mn-lt"/>
              </a:rPr>
              <a:t>C</a:t>
            </a:r>
            <a:r>
              <a:rPr lang="en-GB" altLang="ko-KR" b="1" dirty="0">
                <a:latin typeface="+mn-lt"/>
              </a:rPr>
              <a:t>ollider </a:t>
            </a:r>
            <a:r>
              <a:rPr lang="en-GB" altLang="ko-KR" b="1" dirty="0">
                <a:solidFill>
                  <a:srgbClr val="FF0000"/>
                </a:solidFill>
                <a:latin typeface="+mn-lt"/>
              </a:rPr>
              <a:t>E</a:t>
            </a:r>
            <a:r>
              <a:rPr lang="en-GB" altLang="ko-KR" b="1" dirty="0">
                <a:latin typeface="+mn-lt"/>
              </a:rPr>
              <a:t>xperiment)</a:t>
            </a:r>
            <a:endParaRPr lang="ko-KR" altLang="en-US" dirty="0"/>
          </a:p>
        </p:txBody>
      </p:sp>
      <p:sp>
        <p:nvSpPr>
          <p:cNvPr id="5" name="날짜 개체 틀 4">
            <a:extLst>
              <a:ext uri="{FF2B5EF4-FFF2-40B4-BE49-F238E27FC236}">
                <a16:creationId xmlns:a16="http://schemas.microsoft.com/office/drawing/2014/main" id="{39534EAA-2E84-171C-8D42-F1FF7E839465}"/>
              </a:ext>
            </a:extLst>
          </p:cNvPr>
          <p:cNvSpPr>
            <a:spLocks noGrp="1"/>
          </p:cNvSpPr>
          <p:nvPr>
            <p:ph type="dt" sz="half" idx="10"/>
          </p:nvPr>
        </p:nvSpPr>
        <p:spPr/>
        <p:txBody>
          <a:bodyPr/>
          <a:lstStyle/>
          <a:p>
            <a:fld id="{D42C278A-9AF9-4FE3-9E1C-568AE2ED1B75}" type="datetime1">
              <a:rPr lang="ko-KR" altLang="en-US" smtClean="0"/>
              <a:t>2022-10-01</a:t>
            </a:fld>
            <a:endParaRPr lang="ko-KR" altLang="en-US"/>
          </a:p>
        </p:txBody>
      </p:sp>
      <p:sp>
        <p:nvSpPr>
          <p:cNvPr id="6" name="바닥글 개체 틀 5">
            <a:extLst>
              <a:ext uri="{FF2B5EF4-FFF2-40B4-BE49-F238E27FC236}">
                <a16:creationId xmlns:a16="http://schemas.microsoft.com/office/drawing/2014/main" id="{AB546470-3DA2-CA2F-6C2D-7184CE334ED4}"/>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A645D150-FBF2-C59E-1BB2-D2AA081A3C93}"/>
              </a:ext>
            </a:extLst>
          </p:cNvPr>
          <p:cNvSpPr>
            <a:spLocks noGrp="1"/>
          </p:cNvSpPr>
          <p:nvPr>
            <p:ph type="sldNum" sz="quarter" idx="12"/>
          </p:nvPr>
        </p:nvSpPr>
        <p:spPr/>
        <p:txBody>
          <a:bodyPr/>
          <a:lstStyle/>
          <a:p>
            <a:fld id="{D5BDAE98-EBED-4E69-BF7D-4790F83992EE}" type="slidenum">
              <a:rPr lang="ko-KR" altLang="en-US" smtClean="0"/>
              <a:t>8</a:t>
            </a:fld>
            <a:endParaRPr lang="ko-KR" altLang="en-US"/>
          </a:p>
        </p:txBody>
      </p:sp>
      <mc:AlternateContent xmlns:mc="http://schemas.openxmlformats.org/markup-compatibility/2006" xmlns:a14="http://schemas.microsoft.com/office/drawing/2010/main">
        <mc:Choice Requires="a14">
          <p:sp>
            <p:nvSpPr>
              <p:cNvPr id="394" name="TextBox 393">
                <a:extLst>
                  <a:ext uri="{FF2B5EF4-FFF2-40B4-BE49-F238E27FC236}">
                    <a16:creationId xmlns:a16="http://schemas.microsoft.com/office/drawing/2014/main" id="{E8C00EFC-E31E-737C-1643-BF832B9C63D2}"/>
                  </a:ext>
                </a:extLst>
              </p:cNvPr>
              <p:cNvSpPr txBox="1"/>
              <p:nvPr/>
            </p:nvSpPr>
            <p:spPr>
              <a:xfrm>
                <a:off x="2971009" y="620243"/>
                <a:ext cx="67627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m:rPr>
                              <m:sty m:val="p"/>
                            </m:rPr>
                            <a:rPr lang="en-US">
                              <a:latin typeface="Cambria Math" panose="02040503050406030204" pitchFamily="18" charset="0"/>
                            </a:rPr>
                            <m:t>Pb</m:t>
                          </m:r>
                        </m:e>
                        <m:sup>
                          <m:r>
                            <a:rPr lang="en-US" i="1">
                              <a:latin typeface="Cambria Math" panose="02040503050406030204" pitchFamily="18" charset="0"/>
                            </a:rPr>
                            <m:t>82+</m:t>
                          </m:r>
                        </m:sup>
                      </m:sSup>
                      <m:r>
                        <a:rPr lang="en-US" i="1">
                          <a:latin typeface="Cambria Math" panose="02040503050406030204" pitchFamily="18" charset="0"/>
                        </a:rPr>
                        <m:t> </m:t>
                      </m:r>
                    </m:oMath>
                  </m:oMathPara>
                </a14:m>
                <a:endParaRPr lang="en-US" dirty="0"/>
              </a:p>
            </p:txBody>
          </p:sp>
        </mc:Choice>
        <mc:Fallback xmlns="">
          <p:sp>
            <p:nvSpPr>
              <p:cNvPr id="394" name="TextBox 393">
                <a:extLst>
                  <a:ext uri="{FF2B5EF4-FFF2-40B4-BE49-F238E27FC236}">
                    <a16:creationId xmlns:a16="http://schemas.microsoft.com/office/drawing/2014/main" id="{E8C00EFC-E31E-737C-1643-BF832B9C63D2}"/>
                  </a:ext>
                </a:extLst>
              </p:cNvPr>
              <p:cNvSpPr txBox="1">
                <a:spLocks noRot="1" noChangeAspect="1" noMove="1" noResize="1" noEditPoints="1" noAdjustHandles="1" noChangeArrowheads="1" noChangeShapeType="1" noTextEdit="1"/>
              </p:cNvSpPr>
              <p:nvPr/>
            </p:nvSpPr>
            <p:spPr>
              <a:xfrm>
                <a:off x="2971009" y="620243"/>
                <a:ext cx="676275" cy="369332"/>
              </a:xfrm>
              <a:prstGeom prst="rect">
                <a:avLst/>
              </a:prstGeom>
              <a:blipFill>
                <a:blip r:embed="rId3"/>
                <a:stretch>
                  <a:fillRect r="-8108"/>
                </a:stretch>
              </a:blipFill>
            </p:spPr>
            <p:txBody>
              <a:bodyPr/>
              <a:lstStyle/>
              <a:p>
                <a:r>
                  <a:rPr lang="ko-KR" altLang="en-US">
                    <a:noFill/>
                  </a:rPr>
                  <a:t> </a:t>
                </a:r>
              </a:p>
            </p:txBody>
          </p:sp>
        </mc:Fallback>
      </mc:AlternateContent>
      <p:sp>
        <p:nvSpPr>
          <p:cNvPr id="395" name="Rectangle: Rounded Corners 5">
            <a:extLst>
              <a:ext uri="{FF2B5EF4-FFF2-40B4-BE49-F238E27FC236}">
                <a16:creationId xmlns:a16="http://schemas.microsoft.com/office/drawing/2014/main" id="{1C8C1550-F615-33E9-984E-68CADDD63365}"/>
              </a:ext>
            </a:extLst>
          </p:cNvPr>
          <p:cNvSpPr/>
          <p:nvPr/>
        </p:nvSpPr>
        <p:spPr>
          <a:xfrm>
            <a:off x="2001062" y="46222"/>
            <a:ext cx="2084355" cy="1035381"/>
          </a:xfrm>
          <a:prstGeom prst="round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Rounded Corners 32">
            <a:extLst>
              <a:ext uri="{FF2B5EF4-FFF2-40B4-BE49-F238E27FC236}">
                <a16:creationId xmlns:a16="http://schemas.microsoft.com/office/drawing/2014/main" id="{7FACDA68-D158-8515-EA04-3554932D202C}"/>
              </a:ext>
            </a:extLst>
          </p:cNvPr>
          <p:cNvSpPr/>
          <p:nvPr/>
        </p:nvSpPr>
        <p:spPr>
          <a:xfrm>
            <a:off x="4131855" y="46223"/>
            <a:ext cx="1772384" cy="1024084"/>
          </a:xfrm>
          <a:prstGeom prst="roundRect">
            <a:avLst/>
          </a:prstGeom>
          <a:no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7" name="Group 22">
            <a:extLst>
              <a:ext uri="{FF2B5EF4-FFF2-40B4-BE49-F238E27FC236}">
                <a16:creationId xmlns:a16="http://schemas.microsoft.com/office/drawing/2014/main" id="{8D398676-FEBA-E996-EFBC-5880C75D3EAD}"/>
              </a:ext>
            </a:extLst>
          </p:cNvPr>
          <p:cNvGrpSpPr/>
          <p:nvPr/>
        </p:nvGrpSpPr>
        <p:grpSpPr>
          <a:xfrm rot="10800000">
            <a:off x="2571976" y="644842"/>
            <a:ext cx="392764" cy="405543"/>
            <a:chOff x="1719786" y="5529204"/>
            <a:chExt cx="1024516" cy="1051942"/>
          </a:xfrm>
        </p:grpSpPr>
        <p:grpSp>
          <p:nvGrpSpPr>
            <p:cNvPr id="398" name="Group 24">
              <a:extLst>
                <a:ext uri="{FF2B5EF4-FFF2-40B4-BE49-F238E27FC236}">
                  <a16:creationId xmlns:a16="http://schemas.microsoft.com/office/drawing/2014/main" id="{DF591397-B16F-9BAC-56E0-3D511417967B}"/>
                </a:ext>
              </a:extLst>
            </p:cNvPr>
            <p:cNvGrpSpPr/>
            <p:nvPr/>
          </p:nvGrpSpPr>
          <p:grpSpPr>
            <a:xfrm rot="1168995">
              <a:off x="1853159" y="5607046"/>
              <a:ext cx="329721" cy="329721"/>
              <a:chOff x="1646931" y="3316458"/>
              <a:chExt cx="345932" cy="345932"/>
            </a:xfrm>
          </p:grpSpPr>
          <p:grpSp>
            <p:nvGrpSpPr>
              <p:cNvPr id="514" name="Group 153">
                <a:extLst>
                  <a:ext uri="{FF2B5EF4-FFF2-40B4-BE49-F238E27FC236}">
                    <a16:creationId xmlns:a16="http://schemas.microsoft.com/office/drawing/2014/main" id="{6F70A902-5783-07A0-A266-BDDC3368DA95}"/>
                  </a:ext>
                </a:extLst>
              </p:cNvPr>
              <p:cNvGrpSpPr/>
              <p:nvPr/>
            </p:nvGrpSpPr>
            <p:grpSpPr>
              <a:xfrm>
                <a:off x="1692510" y="3345242"/>
                <a:ext cx="266700" cy="264255"/>
                <a:chOff x="5126355" y="2362200"/>
                <a:chExt cx="266700" cy="264255"/>
              </a:xfrm>
            </p:grpSpPr>
            <p:sp>
              <p:nvSpPr>
                <p:cNvPr id="516" name="Oval 155">
                  <a:extLst>
                    <a:ext uri="{FF2B5EF4-FFF2-40B4-BE49-F238E27FC236}">
                      <a16:creationId xmlns:a16="http://schemas.microsoft.com/office/drawing/2014/main" id="{98BDCF08-92A6-1253-77B9-6974ABE60738}"/>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156">
                  <a:extLst>
                    <a:ext uri="{FF2B5EF4-FFF2-40B4-BE49-F238E27FC236}">
                      <a16:creationId xmlns:a16="http://schemas.microsoft.com/office/drawing/2014/main" id="{AF56C7AE-25BC-3CF9-A97F-F45661EFD694}"/>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157">
                  <a:extLst>
                    <a:ext uri="{FF2B5EF4-FFF2-40B4-BE49-F238E27FC236}">
                      <a16:creationId xmlns:a16="http://schemas.microsoft.com/office/drawing/2014/main" id="{CDE578D7-0F27-0311-B1B5-576F44223DD4}"/>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5" name="Oval 154">
                <a:extLst>
                  <a:ext uri="{FF2B5EF4-FFF2-40B4-BE49-F238E27FC236}">
                    <a16:creationId xmlns:a16="http://schemas.microsoft.com/office/drawing/2014/main" id="{47B6CCCE-451F-5380-146D-649C801A9C97}"/>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399" name="Group 25">
              <a:extLst>
                <a:ext uri="{FF2B5EF4-FFF2-40B4-BE49-F238E27FC236}">
                  <a16:creationId xmlns:a16="http://schemas.microsoft.com/office/drawing/2014/main" id="{55B830EC-4198-3B97-E70F-E8513ABDEFAF}"/>
                </a:ext>
              </a:extLst>
            </p:cNvPr>
            <p:cNvGrpSpPr/>
            <p:nvPr/>
          </p:nvGrpSpPr>
          <p:grpSpPr>
            <a:xfrm rot="5400000">
              <a:off x="2081664" y="5529408"/>
              <a:ext cx="329721" cy="329721"/>
              <a:chOff x="1646931" y="3316458"/>
              <a:chExt cx="345932" cy="345932"/>
            </a:xfrm>
          </p:grpSpPr>
          <p:grpSp>
            <p:nvGrpSpPr>
              <p:cNvPr id="509" name="Group 148">
                <a:extLst>
                  <a:ext uri="{FF2B5EF4-FFF2-40B4-BE49-F238E27FC236}">
                    <a16:creationId xmlns:a16="http://schemas.microsoft.com/office/drawing/2014/main" id="{90030F12-D9ED-6C42-A586-713705DCACC2}"/>
                  </a:ext>
                </a:extLst>
              </p:cNvPr>
              <p:cNvGrpSpPr/>
              <p:nvPr/>
            </p:nvGrpSpPr>
            <p:grpSpPr>
              <a:xfrm>
                <a:off x="1692510" y="3345242"/>
                <a:ext cx="266700" cy="264255"/>
                <a:chOff x="5126355" y="2362200"/>
                <a:chExt cx="266700" cy="264255"/>
              </a:xfrm>
            </p:grpSpPr>
            <p:sp>
              <p:nvSpPr>
                <p:cNvPr id="511" name="Oval 150">
                  <a:extLst>
                    <a:ext uri="{FF2B5EF4-FFF2-40B4-BE49-F238E27FC236}">
                      <a16:creationId xmlns:a16="http://schemas.microsoft.com/office/drawing/2014/main" id="{480F3790-7FE0-A88B-ED9E-E23E92FB5D9B}"/>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151">
                  <a:extLst>
                    <a:ext uri="{FF2B5EF4-FFF2-40B4-BE49-F238E27FC236}">
                      <a16:creationId xmlns:a16="http://schemas.microsoft.com/office/drawing/2014/main" id="{FFDA043E-DC8C-5D4B-4EFE-551C129B4762}"/>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152">
                  <a:extLst>
                    <a:ext uri="{FF2B5EF4-FFF2-40B4-BE49-F238E27FC236}">
                      <a16:creationId xmlns:a16="http://schemas.microsoft.com/office/drawing/2014/main" id="{4F381CE2-D557-6AB4-1D92-E14943E5BC37}"/>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0" name="Oval 149">
                <a:extLst>
                  <a:ext uri="{FF2B5EF4-FFF2-40B4-BE49-F238E27FC236}">
                    <a16:creationId xmlns:a16="http://schemas.microsoft.com/office/drawing/2014/main" id="{7CD7944A-F47E-884F-F8D2-DD49422791F6}"/>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400" name="Group 26">
              <a:extLst>
                <a:ext uri="{FF2B5EF4-FFF2-40B4-BE49-F238E27FC236}">
                  <a16:creationId xmlns:a16="http://schemas.microsoft.com/office/drawing/2014/main" id="{D9BB3D26-76A1-A506-2982-C5094E7ADBB2}"/>
                </a:ext>
              </a:extLst>
            </p:cNvPr>
            <p:cNvGrpSpPr/>
            <p:nvPr/>
          </p:nvGrpSpPr>
          <p:grpSpPr>
            <a:xfrm rot="8506369">
              <a:off x="2302595" y="5629044"/>
              <a:ext cx="329721" cy="329721"/>
              <a:chOff x="1646931" y="3316458"/>
              <a:chExt cx="345932" cy="345932"/>
            </a:xfrm>
          </p:grpSpPr>
          <p:grpSp>
            <p:nvGrpSpPr>
              <p:cNvPr id="504" name="Group 143">
                <a:extLst>
                  <a:ext uri="{FF2B5EF4-FFF2-40B4-BE49-F238E27FC236}">
                    <a16:creationId xmlns:a16="http://schemas.microsoft.com/office/drawing/2014/main" id="{B162DE3C-E718-BE8C-ADBD-FB3B83637AEA}"/>
                  </a:ext>
                </a:extLst>
              </p:cNvPr>
              <p:cNvGrpSpPr/>
              <p:nvPr/>
            </p:nvGrpSpPr>
            <p:grpSpPr>
              <a:xfrm>
                <a:off x="1692510" y="3345242"/>
                <a:ext cx="266700" cy="264255"/>
                <a:chOff x="5126355" y="2362200"/>
                <a:chExt cx="266700" cy="264255"/>
              </a:xfrm>
            </p:grpSpPr>
            <p:sp>
              <p:nvSpPr>
                <p:cNvPr id="506" name="Oval 145">
                  <a:extLst>
                    <a:ext uri="{FF2B5EF4-FFF2-40B4-BE49-F238E27FC236}">
                      <a16:creationId xmlns:a16="http://schemas.microsoft.com/office/drawing/2014/main" id="{296DB7A7-AD43-8CA4-B479-1125C59E117F}"/>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146">
                  <a:extLst>
                    <a:ext uri="{FF2B5EF4-FFF2-40B4-BE49-F238E27FC236}">
                      <a16:creationId xmlns:a16="http://schemas.microsoft.com/office/drawing/2014/main" id="{529B55FB-ACF1-7D8E-EFDE-90B0BE958303}"/>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147">
                  <a:extLst>
                    <a:ext uri="{FF2B5EF4-FFF2-40B4-BE49-F238E27FC236}">
                      <a16:creationId xmlns:a16="http://schemas.microsoft.com/office/drawing/2014/main" id="{EE5229A2-69B7-75FF-5230-6DA200061565}"/>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5" name="Oval 144">
                <a:extLst>
                  <a:ext uri="{FF2B5EF4-FFF2-40B4-BE49-F238E27FC236}">
                    <a16:creationId xmlns:a16="http://schemas.microsoft.com/office/drawing/2014/main" id="{D0DB6D64-3325-54F9-C83E-1E7CF8926135}"/>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401" name="Group 27">
              <a:extLst>
                <a:ext uri="{FF2B5EF4-FFF2-40B4-BE49-F238E27FC236}">
                  <a16:creationId xmlns:a16="http://schemas.microsoft.com/office/drawing/2014/main" id="{5E5574DD-CCEE-F3D0-4BA9-A1AA42BDDE66}"/>
                </a:ext>
              </a:extLst>
            </p:cNvPr>
            <p:cNvGrpSpPr/>
            <p:nvPr/>
          </p:nvGrpSpPr>
          <p:grpSpPr>
            <a:xfrm rot="13366124">
              <a:off x="2060730" y="5811761"/>
              <a:ext cx="329721" cy="329721"/>
              <a:chOff x="1646931" y="3316458"/>
              <a:chExt cx="345932" cy="345932"/>
            </a:xfrm>
          </p:grpSpPr>
          <p:grpSp>
            <p:nvGrpSpPr>
              <p:cNvPr id="499" name="Group 138">
                <a:extLst>
                  <a:ext uri="{FF2B5EF4-FFF2-40B4-BE49-F238E27FC236}">
                    <a16:creationId xmlns:a16="http://schemas.microsoft.com/office/drawing/2014/main" id="{03533E8F-BFAD-9B1A-2867-BB451420E0A0}"/>
                  </a:ext>
                </a:extLst>
              </p:cNvPr>
              <p:cNvGrpSpPr/>
              <p:nvPr/>
            </p:nvGrpSpPr>
            <p:grpSpPr>
              <a:xfrm>
                <a:off x="1692510" y="3345242"/>
                <a:ext cx="266700" cy="264255"/>
                <a:chOff x="5126355" y="2362200"/>
                <a:chExt cx="266700" cy="264255"/>
              </a:xfrm>
            </p:grpSpPr>
            <p:sp>
              <p:nvSpPr>
                <p:cNvPr id="501" name="Oval 140">
                  <a:extLst>
                    <a:ext uri="{FF2B5EF4-FFF2-40B4-BE49-F238E27FC236}">
                      <a16:creationId xmlns:a16="http://schemas.microsoft.com/office/drawing/2014/main" id="{8AA86486-2D7E-54A8-5BD2-48871B3EC314}"/>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141">
                  <a:extLst>
                    <a:ext uri="{FF2B5EF4-FFF2-40B4-BE49-F238E27FC236}">
                      <a16:creationId xmlns:a16="http://schemas.microsoft.com/office/drawing/2014/main" id="{0EE30963-73EE-E2C6-E4FE-29700BFAA1BE}"/>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142">
                  <a:extLst>
                    <a:ext uri="{FF2B5EF4-FFF2-40B4-BE49-F238E27FC236}">
                      <a16:creationId xmlns:a16="http://schemas.microsoft.com/office/drawing/2014/main" id="{025DCED0-B1B7-D52F-0D1F-7409296071EB}"/>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0" name="Oval 139">
                <a:extLst>
                  <a:ext uri="{FF2B5EF4-FFF2-40B4-BE49-F238E27FC236}">
                    <a16:creationId xmlns:a16="http://schemas.microsoft.com/office/drawing/2014/main" id="{4364FF22-95D5-B162-B24E-B1E4184DA5A3}"/>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402" name="Group 28">
              <a:extLst>
                <a:ext uri="{FF2B5EF4-FFF2-40B4-BE49-F238E27FC236}">
                  <a16:creationId xmlns:a16="http://schemas.microsoft.com/office/drawing/2014/main" id="{AB9831A5-0BDA-635A-8417-37A23C4CC0B2}"/>
                </a:ext>
              </a:extLst>
            </p:cNvPr>
            <p:cNvGrpSpPr/>
            <p:nvPr/>
          </p:nvGrpSpPr>
          <p:grpSpPr>
            <a:xfrm rot="430813">
              <a:off x="2398236" y="5885174"/>
              <a:ext cx="329721" cy="329721"/>
              <a:chOff x="1646931" y="3316458"/>
              <a:chExt cx="345932" cy="345932"/>
            </a:xfrm>
          </p:grpSpPr>
          <p:grpSp>
            <p:nvGrpSpPr>
              <p:cNvPr id="494" name="Group 133">
                <a:extLst>
                  <a:ext uri="{FF2B5EF4-FFF2-40B4-BE49-F238E27FC236}">
                    <a16:creationId xmlns:a16="http://schemas.microsoft.com/office/drawing/2014/main" id="{BA6C12DF-2CC6-9975-91FC-35BD0BE94F27}"/>
                  </a:ext>
                </a:extLst>
              </p:cNvPr>
              <p:cNvGrpSpPr/>
              <p:nvPr/>
            </p:nvGrpSpPr>
            <p:grpSpPr>
              <a:xfrm>
                <a:off x="1692510" y="3345242"/>
                <a:ext cx="266700" cy="264255"/>
                <a:chOff x="5126355" y="2362200"/>
                <a:chExt cx="266700" cy="264255"/>
              </a:xfrm>
            </p:grpSpPr>
            <p:sp>
              <p:nvSpPr>
                <p:cNvPr id="496" name="Oval 135">
                  <a:extLst>
                    <a:ext uri="{FF2B5EF4-FFF2-40B4-BE49-F238E27FC236}">
                      <a16:creationId xmlns:a16="http://schemas.microsoft.com/office/drawing/2014/main" id="{D9D15D1F-8175-E13A-8B87-CC1CB8CC13DA}"/>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136">
                  <a:extLst>
                    <a:ext uri="{FF2B5EF4-FFF2-40B4-BE49-F238E27FC236}">
                      <a16:creationId xmlns:a16="http://schemas.microsoft.com/office/drawing/2014/main" id="{6DE5443E-02EC-8C4B-F752-7B221398EFF6}"/>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137">
                  <a:extLst>
                    <a:ext uri="{FF2B5EF4-FFF2-40B4-BE49-F238E27FC236}">
                      <a16:creationId xmlns:a16="http://schemas.microsoft.com/office/drawing/2014/main" id="{FABA928E-2A7D-0CCF-736C-E5A6A85DA894}"/>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5" name="Oval 134">
                <a:extLst>
                  <a:ext uri="{FF2B5EF4-FFF2-40B4-BE49-F238E27FC236}">
                    <a16:creationId xmlns:a16="http://schemas.microsoft.com/office/drawing/2014/main" id="{E04BF6EB-6C64-9724-9C33-3F4797F81375}"/>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403" name="Group 29">
              <a:extLst>
                <a:ext uri="{FF2B5EF4-FFF2-40B4-BE49-F238E27FC236}">
                  <a16:creationId xmlns:a16="http://schemas.microsoft.com/office/drawing/2014/main" id="{86BAB0DD-B285-69A6-90EB-D54DAD11FDDD}"/>
                </a:ext>
              </a:extLst>
            </p:cNvPr>
            <p:cNvGrpSpPr/>
            <p:nvPr/>
          </p:nvGrpSpPr>
          <p:grpSpPr>
            <a:xfrm rot="7571225">
              <a:off x="2214064" y="6044733"/>
              <a:ext cx="329721" cy="329721"/>
              <a:chOff x="1646931" y="3316458"/>
              <a:chExt cx="345932" cy="345932"/>
            </a:xfrm>
          </p:grpSpPr>
          <p:grpSp>
            <p:nvGrpSpPr>
              <p:cNvPr id="489" name="Group 128">
                <a:extLst>
                  <a:ext uri="{FF2B5EF4-FFF2-40B4-BE49-F238E27FC236}">
                    <a16:creationId xmlns:a16="http://schemas.microsoft.com/office/drawing/2014/main" id="{3DF83988-B747-4491-C481-A859157426AE}"/>
                  </a:ext>
                </a:extLst>
              </p:cNvPr>
              <p:cNvGrpSpPr/>
              <p:nvPr/>
            </p:nvGrpSpPr>
            <p:grpSpPr>
              <a:xfrm>
                <a:off x="1692510" y="3345242"/>
                <a:ext cx="266700" cy="264255"/>
                <a:chOff x="5126355" y="2362200"/>
                <a:chExt cx="266700" cy="264255"/>
              </a:xfrm>
            </p:grpSpPr>
            <p:sp>
              <p:nvSpPr>
                <p:cNvPr id="491" name="Oval 130">
                  <a:extLst>
                    <a:ext uri="{FF2B5EF4-FFF2-40B4-BE49-F238E27FC236}">
                      <a16:creationId xmlns:a16="http://schemas.microsoft.com/office/drawing/2014/main" id="{AF416899-BF1B-0E50-158C-966991101B49}"/>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131">
                  <a:extLst>
                    <a:ext uri="{FF2B5EF4-FFF2-40B4-BE49-F238E27FC236}">
                      <a16:creationId xmlns:a16="http://schemas.microsoft.com/office/drawing/2014/main" id="{AA2DC6CF-3C2A-DAF0-80F0-06C518F86A91}"/>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132">
                  <a:extLst>
                    <a:ext uri="{FF2B5EF4-FFF2-40B4-BE49-F238E27FC236}">
                      <a16:creationId xmlns:a16="http://schemas.microsoft.com/office/drawing/2014/main" id="{C25AC943-E4F6-E2CE-C84D-7B1DA53AC121}"/>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0" name="Oval 129">
                <a:extLst>
                  <a:ext uri="{FF2B5EF4-FFF2-40B4-BE49-F238E27FC236}">
                    <a16:creationId xmlns:a16="http://schemas.microsoft.com/office/drawing/2014/main" id="{209E88CA-E634-7100-82DC-018B22D1BE82}"/>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404" name="Group 30">
              <a:extLst>
                <a:ext uri="{FF2B5EF4-FFF2-40B4-BE49-F238E27FC236}">
                  <a16:creationId xmlns:a16="http://schemas.microsoft.com/office/drawing/2014/main" id="{E81788BE-B4B7-5BA1-6517-6C3C59F208AC}"/>
                </a:ext>
              </a:extLst>
            </p:cNvPr>
            <p:cNvGrpSpPr/>
            <p:nvPr/>
          </p:nvGrpSpPr>
          <p:grpSpPr>
            <a:xfrm rot="4979498">
              <a:off x="1722475" y="5817454"/>
              <a:ext cx="329721" cy="329721"/>
              <a:chOff x="1651267" y="3281190"/>
              <a:chExt cx="345932" cy="345932"/>
            </a:xfrm>
          </p:grpSpPr>
          <p:grpSp>
            <p:nvGrpSpPr>
              <p:cNvPr id="484" name="Group 123">
                <a:extLst>
                  <a:ext uri="{FF2B5EF4-FFF2-40B4-BE49-F238E27FC236}">
                    <a16:creationId xmlns:a16="http://schemas.microsoft.com/office/drawing/2014/main" id="{329A5860-09DF-37C2-4C84-DAF954599F49}"/>
                  </a:ext>
                </a:extLst>
              </p:cNvPr>
              <p:cNvGrpSpPr/>
              <p:nvPr/>
            </p:nvGrpSpPr>
            <p:grpSpPr>
              <a:xfrm>
                <a:off x="1692510" y="3345242"/>
                <a:ext cx="266700" cy="264255"/>
                <a:chOff x="5126355" y="2362200"/>
                <a:chExt cx="266700" cy="264255"/>
              </a:xfrm>
            </p:grpSpPr>
            <p:sp>
              <p:nvSpPr>
                <p:cNvPr id="486" name="Oval 125">
                  <a:extLst>
                    <a:ext uri="{FF2B5EF4-FFF2-40B4-BE49-F238E27FC236}">
                      <a16:creationId xmlns:a16="http://schemas.microsoft.com/office/drawing/2014/main" id="{CE728976-BC4D-C536-760F-188B18BA5B17}"/>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126">
                  <a:extLst>
                    <a:ext uri="{FF2B5EF4-FFF2-40B4-BE49-F238E27FC236}">
                      <a16:creationId xmlns:a16="http://schemas.microsoft.com/office/drawing/2014/main" id="{F568D463-11B9-96E6-7502-B6AB40280450}"/>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127">
                  <a:extLst>
                    <a:ext uri="{FF2B5EF4-FFF2-40B4-BE49-F238E27FC236}">
                      <a16:creationId xmlns:a16="http://schemas.microsoft.com/office/drawing/2014/main" id="{F7B9510B-D3B8-62B8-7F32-8E393FC4CF08}"/>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5" name="Oval 124">
                <a:extLst>
                  <a:ext uri="{FF2B5EF4-FFF2-40B4-BE49-F238E27FC236}">
                    <a16:creationId xmlns:a16="http://schemas.microsoft.com/office/drawing/2014/main" id="{CE7B3DFB-B98F-0141-6773-A6F107E1C529}"/>
                  </a:ext>
                </a:extLst>
              </p:cNvPr>
              <p:cNvSpPr/>
              <p:nvPr/>
            </p:nvSpPr>
            <p:spPr>
              <a:xfrm>
                <a:off x="1651267" y="3281190"/>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405" name="Group 31">
              <a:extLst>
                <a:ext uri="{FF2B5EF4-FFF2-40B4-BE49-F238E27FC236}">
                  <a16:creationId xmlns:a16="http://schemas.microsoft.com/office/drawing/2014/main" id="{E3C38C26-5C99-4E79-A7C7-B2A824A3F9CC}"/>
                </a:ext>
              </a:extLst>
            </p:cNvPr>
            <p:cNvGrpSpPr/>
            <p:nvPr/>
          </p:nvGrpSpPr>
          <p:grpSpPr>
            <a:xfrm rot="4979498">
              <a:off x="1833865" y="5986923"/>
              <a:ext cx="329721" cy="329721"/>
              <a:chOff x="1672143" y="3319557"/>
              <a:chExt cx="345932" cy="345932"/>
            </a:xfrm>
          </p:grpSpPr>
          <p:grpSp>
            <p:nvGrpSpPr>
              <p:cNvPr id="479" name="Group 118">
                <a:extLst>
                  <a:ext uri="{FF2B5EF4-FFF2-40B4-BE49-F238E27FC236}">
                    <a16:creationId xmlns:a16="http://schemas.microsoft.com/office/drawing/2014/main" id="{FFA991F9-0725-C856-242C-D29370AC1FFA}"/>
                  </a:ext>
                </a:extLst>
              </p:cNvPr>
              <p:cNvGrpSpPr/>
              <p:nvPr/>
            </p:nvGrpSpPr>
            <p:grpSpPr>
              <a:xfrm>
                <a:off x="1692510" y="3345242"/>
                <a:ext cx="266700" cy="264255"/>
                <a:chOff x="5126355" y="2362200"/>
                <a:chExt cx="266700" cy="264255"/>
              </a:xfrm>
            </p:grpSpPr>
            <p:sp>
              <p:nvSpPr>
                <p:cNvPr id="481" name="Oval 120">
                  <a:extLst>
                    <a:ext uri="{FF2B5EF4-FFF2-40B4-BE49-F238E27FC236}">
                      <a16:creationId xmlns:a16="http://schemas.microsoft.com/office/drawing/2014/main" id="{263C18AB-B259-465F-ADB0-B5E00AE83BD3}"/>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121">
                  <a:extLst>
                    <a:ext uri="{FF2B5EF4-FFF2-40B4-BE49-F238E27FC236}">
                      <a16:creationId xmlns:a16="http://schemas.microsoft.com/office/drawing/2014/main" id="{85209E6B-A49B-F381-8E1F-39702902D037}"/>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122">
                  <a:extLst>
                    <a:ext uri="{FF2B5EF4-FFF2-40B4-BE49-F238E27FC236}">
                      <a16:creationId xmlns:a16="http://schemas.microsoft.com/office/drawing/2014/main" id="{352F5283-E55C-2F66-3A75-171D62A19334}"/>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0" name="Oval 119">
                <a:extLst>
                  <a:ext uri="{FF2B5EF4-FFF2-40B4-BE49-F238E27FC236}">
                    <a16:creationId xmlns:a16="http://schemas.microsoft.com/office/drawing/2014/main" id="{8D36A3CF-D96E-1C0A-0058-249577326679}"/>
                  </a:ext>
                </a:extLst>
              </p:cNvPr>
              <p:cNvSpPr/>
              <p:nvPr/>
            </p:nvSpPr>
            <p:spPr>
              <a:xfrm>
                <a:off x="1672143" y="3319557"/>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406" name="Group 32">
              <a:extLst>
                <a:ext uri="{FF2B5EF4-FFF2-40B4-BE49-F238E27FC236}">
                  <a16:creationId xmlns:a16="http://schemas.microsoft.com/office/drawing/2014/main" id="{EF3C32A5-E51E-34F9-DDE4-D97F300C1741}"/>
                </a:ext>
              </a:extLst>
            </p:cNvPr>
            <p:cNvGrpSpPr/>
            <p:nvPr/>
          </p:nvGrpSpPr>
          <p:grpSpPr>
            <a:xfrm rot="4979498">
              <a:off x="1924602" y="6228480"/>
              <a:ext cx="329721" cy="329721"/>
              <a:chOff x="1646931" y="3316458"/>
              <a:chExt cx="345932" cy="345932"/>
            </a:xfrm>
          </p:grpSpPr>
          <p:grpSp>
            <p:nvGrpSpPr>
              <p:cNvPr id="474" name="Group 113">
                <a:extLst>
                  <a:ext uri="{FF2B5EF4-FFF2-40B4-BE49-F238E27FC236}">
                    <a16:creationId xmlns:a16="http://schemas.microsoft.com/office/drawing/2014/main" id="{41E418F2-4BDA-3611-AB85-734394A43494}"/>
                  </a:ext>
                </a:extLst>
              </p:cNvPr>
              <p:cNvGrpSpPr/>
              <p:nvPr/>
            </p:nvGrpSpPr>
            <p:grpSpPr>
              <a:xfrm>
                <a:off x="1692510" y="3345242"/>
                <a:ext cx="266700" cy="264255"/>
                <a:chOff x="5126355" y="2362200"/>
                <a:chExt cx="266700" cy="264255"/>
              </a:xfrm>
            </p:grpSpPr>
            <p:sp>
              <p:nvSpPr>
                <p:cNvPr id="476" name="Oval 115">
                  <a:extLst>
                    <a:ext uri="{FF2B5EF4-FFF2-40B4-BE49-F238E27FC236}">
                      <a16:creationId xmlns:a16="http://schemas.microsoft.com/office/drawing/2014/main" id="{558B0BBD-027F-5365-270F-72D505892901}"/>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116">
                  <a:extLst>
                    <a:ext uri="{FF2B5EF4-FFF2-40B4-BE49-F238E27FC236}">
                      <a16:creationId xmlns:a16="http://schemas.microsoft.com/office/drawing/2014/main" id="{13927F71-9A0B-1211-4B15-5DB3A5FA4496}"/>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117">
                  <a:extLst>
                    <a:ext uri="{FF2B5EF4-FFF2-40B4-BE49-F238E27FC236}">
                      <a16:creationId xmlns:a16="http://schemas.microsoft.com/office/drawing/2014/main" id="{CEB50365-0B46-2218-6013-047DC0F9FD66}"/>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5" name="Oval 114">
                <a:extLst>
                  <a:ext uri="{FF2B5EF4-FFF2-40B4-BE49-F238E27FC236}">
                    <a16:creationId xmlns:a16="http://schemas.microsoft.com/office/drawing/2014/main" id="{80CB964B-7DFA-A9FF-E40F-31543043E1BF}"/>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407" name="Group 33">
              <a:extLst>
                <a:ext uri="{FF2B5EF4-FFF2-40B4-BE49-F238E27FC236}">
                  <a16:creationId xmlns:a16="http://schemas.microsoft.com/office/drawing/2014/main" id="{9552BA37-EE86-FAC3-D2BA-F65A003B9946}"/>
                </a:ext>
              </a:extLst>
            </p:cNvPr>
            <p:cNvGrpSpPr/>
            <p:nvPr/>
          </p:nvGrpSpPr>
          <p:grpSpPr>
            <a:xfrm rot="4979498">
              <a:off x="1761591" y="6044734"/>
              <a:ext cx="329721" cy="329721"/>
              <a:chOff x="1646931" y="3316458"/>
              <a:chExt cx="345932" cy="345932"/>
            </a:xfrm>
          </p:grpSpPr>
          <p:grpSp>
            <p:nvGrpSpPr>
              <p:cNvPr id="469" name="Group 108">
                <a:extLst>
                  <a:ext uri="{FF2B5EF4-FFF2-40B4-BE49-F238E27FC236}">
                    <a16:creationId xmlns:a16="http://schemas.microsoft.com/office/drawing/2014/main" id="{3E827333-1CA7-B406-0004-20A348F1D3BA}"/>
                  </a:ext>
                </a:extLst>
              </p:cNvPr>
              <p:cNvGrpSpPr/>
              <p:nvPr/>
            </p:nvGrpSpPr>
            <p:grpSpPr>
              <a:xfrm>
                <a:off x="1692510" y="3345242"/>
                <a:ext cx="266700" cy="264255"/>
                <a:chOff x="5126355" y="2362200"/>
                <a:chExt cx="266700" cy="264255"/>
              </a:xfrm>
            </p:grpSpPr>
            <p:sp>
              <p:nvSpPr>
                <p:cNvPr id="471" name="Oval 110">
                  <a:extLst>
                    <a:ext uri="{FF2B5EF4-FFF2-40B4-BE49-F238E27FC236}">
                      <a16:creationId xmlns:a16="http://schemas.microsoft.com/office/drawing/2014/main" id="{EA472465-F97D-4104-7FFE-33B044AD39D9}"/>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111">
                  <a:extLst>
                    <a:ext uri="{FF2B5EF4-FFF2-40B4-BE49-F238E27FC236}">
                      <a16:creationId xmlns:a16="http://schemas.microsoft.com/office/drawing/2014/main" id="{5A9FD980-5B90-10BC-5ABC-80B7E625CD69}"/>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112">
                  <a:extLst>
                    <a:ext uri="{FF2B5EF4-FFF2-40B4-BE49-F238E27FC236}">
                      <a16:creationId xmlns:a16="http://schemas.microsoft.com/office/drawing/2014/main" id="{E0092EAE-3DFF-E1EA-60E2-ADAC57D46D06}"/>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0" name="Oval 109">
                <a:extLst>
                  <a:ext uri="{FF2B5EF4-FFF2-40B4-BE49-F238E27FC236}">
                    <a16:creationId xmlns:a16="http://schemas.microsoft.com/office/drawing/2014/main" id="{954D34E9-2FD9-FC6E-A6A2-D0550B0BC465}"/>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408" name="Group 34">
              <a:extLst>
                <a:ext uri="{FF2B5EF4-FFF2-40B4-BE49-F238E27FC236}">
                  <a16:creationId xmlns:a16="http://schemas.microsoft.com/office/drawing/2014/main" id="{562BDA1D-85EF-F8F3-2485-57201454CE12}"/>
                </a:ext>
              </a:extLst>
            </p:cNvPr>
            <p:cNvGrpSpPr/>
            <p:nvPr/>
          </p:nvGrpSpPr>
          <p:grpSpPr>
            <a:xfrm rot="4979498">
              <a:off x="2181090" y="6238592"/>
              <a:ext cx="329721" cy="329721"/>
              <a:chOff x="1646931" y="3316458"/>
              <a:chExt cx="345932" cy="345932"/>
            </a:xfrm>
          </p:grpSpPr>
          <p:grpSp>
            <p:nvGrpSpPr>
              <p:cNvPr id="464" name="Group 103">
                <a:extLst>
                  <a:ext uri="{FF2B5EF4-FFF2-40B4-BE49-F238E27FC236}">
                    <a16:creationId xmlns:a16="http://schemas.microsoft.com/office/drawing/2014/main" id="{E829757D-D027-E03D-CF7D-73A73B47CC5C}"/>
                  </a:ext>
                </a:extLst>
              </p:cNvPr>
              <p:cNvGrpSpPr/>
              <p:nvPr/>
            </p:nvGrpSpPr>
            <p:grpSpPr>
              <a:xfrm>
                <a:off x="1692510" y="3345242"/>
                <a:ext cx="266700" cy="264255"/>
                <a:chOff x="5126355" y="2362200"/>
                <a:chExt cx="266700" cy="264255"/>
              </a:xfrm>
            </p:grpSpPr>
            <p:sp>
              <p:nvSpPr>
                <p:cNvPr id="466" name="Oval 105">
                  <a:extLst>
                    <a:ext uri="{FF2B5EF4-FFF2-40B4-BE49-F238E27FC236}">
                      <a16:creationId xmlns:a16="http://schemas.microsoft.com/office/drawing/2014/main" id="{25B0FF3A-57E0-B08F-763A-07E0035F3C81}"/>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106">
                  <a:extLst>
                    <a:ext uri="{FF2B5EF4-FFF2-40B4-BE49-F238E27FC236}">
                      <a16:creationId xmlns:a16="http://schemas.microsoft.com/office/drawing/2014/main" id="{ED086F21-0774-D422-47AA-AE8CEF534862}"/>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107">
                  <a:extLst>
                    <a:ext uri="{FF2B5EF4-FFF2-40B4-BE49-F238E27FC236}">
                      <a16:creationId xmlns:a16="http://schemas.microsoft.com/office/drawing/2014/main" id="{590DD8B0-0713-9722-E1D3-59ED4283EEF6}"/>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5" name="Oval 104">
                <a:extLst>
                  <a:ext uri="{FF2B5EF4-FFF2-40B4-BE49-F238E27FC236}">
                    <a16:creationId xmlns:a16="http://schemas.microsoft.com/office/drawing/2014/main" id="{1C447743-BA37-C040-B2C8-F3F74511BBFA}"/>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409" name="Group 35">
              <a:extLst>
                <a:ext uri="{FF2B5EF4-FFF2-40B4-BE49-F238E27FC236}">
                  <a16:creationId xmlns:a16="http://schemas.microsoft.com/office/drawing/2014/main" id="{ECEEFA99-1D64-7DDE-FF4C-57E9EDD72DAF}"/>
                </a:ext>
              </a:extLst>
            </p:cNvPr>
            <p:cNvGrpSpPr/>
            <p:nvPr/>
          </p:nvGrpSpPr>
          <p:grpSpPr>
            <a:xfrm rot="4979498">
              <a:off x="2372408" y="6044735"/>
              <a:ext cx="329721" cy="329721"/>
              <a:chOff x="1646931" y="3316458"/>
              <a:chExt cx="345932" cy="345932"/>
            </a:xfrm>
          </p:grpSpPr>
          <p:grpSp>
            <p:nvGrpSpPr>
              <p:cNvPr id="459" name="Group 98">
                <a:extLst>
                  <a:ext uri="{FF2B5EF4-FFF2-40B4-BE49-F238E27FC236}">
                    <a16:creationId xmlns:a16="http://schemas.microsoft.com/office/drawing/2014/main" id="{ABE120DB-D623-95DB-053F-D430E56F37BB}"/>
                  </a:ext>
                </a:extLst>
              </p:cNvPr>
              <p:cNvGrpSpPr/>
              <p:nvPr/>
            </p:nvGrpSpPr>
            <p:grpSpPr>
              <a:xfrm>
                <a:off x="1692510" y="3345242"/>
                <a:ext cx="266700" cy="264255"/>
                <a:chOff x="5126355" y="2362200"/>
                <a:chExt cx="266700" cy="264255"/>
              </a:xfrm>
            </p:grpSpPr>
            <p:sp>
              <p:nvSpPr>
                <p:cNvPr id="461" name="Oval 100">
                  <a:extLst>
                    <a:ext uri="{FF2B5EF4-FFF2-40B4-BE49-F238E27FC236}">
                      <a16:creationId xmlns:a16="http://schemas.microsoft.com/office/drawing/2014/main" id="{DFACC81C-767A-D42A-238A-503342E8D619}"/>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101">
                  <a:extLst>
                    <a:ext uri="{FF2B5EF4-FFF2-40B4-BE49-F238E27FC236}">
                      <a16:creationId xmlns:a16="http://schemas.microsoft.com/office/drawing/2014/main" id="{6F1A9AAD-56E5-BF93-F109-E77C2EB38221}"/>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102">
                  <a:extLst>
                    <a:ext uri="{FF2B5EF4-FFF2-40B4-BE49-F238E27FC236}">
                      <a16:creationId xmlns:a16="http://schemas.microsoft.com/office/drawing/2014/main" id="{2090F44F-6919-9002-DC21-16571B0B3306}"/>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0" name="Oval 99">
                <a:extLst>
                  <a:ext uri="{FF2B5EF4-FFF2-40B4-BE49-F238E27FC236}">
                    <a16:creationId xmlns:a16="http://schemas.microsoft.com/office/drawing/2014/main" id="{4FFD5DB4-B143-647C-D4DA-7282A1F7F7AF}"/>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410" name="Oval 32">
              <a:extLst>
                <a:ext uri="{FF2B5EF4-FFF2-40B4-BE49-F238E27FC236}">
                  <a16:creationId xmlns:a16="http://schemas.microsoft.com/office/drawing/2014/main" id="{BCE57508-5426-2699-13CB-39A4BDE5F692}"/>
                </a:ext>
              </a:extLst>
            </p:cNvPr>
            <p:cNvSpPr>
              <a:spLocks noChangeArrowheads="1"/>
            </p:cNvSpPr>
            <p:nvPr/>
          </p:nvSpPr>
          <p:spPr bwMode="auto">
            <a:xfrm rot="543536">
              <a:off x="1719786" y="5529204"/>
              <a:ext cx="1024516" cy="1051942"/>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411" name="Group 50">
              <a:extLst>
                <a:ext uri="{FF2B5EF4-FFF2-40B4-BE49-F238E27FC236}">
                  <a16:creationId xmlns:a16="http://schemas.microsoft.com/office/drawing/2014/main" id="{F2AAC97D-02A5-760C-B2C9-F4E337E63322}"/>
                </a:ext>
              </a:extLst>
            </p:cNvPr>
            <p:cNvGrpSpPr/>
            <p:nvPr/>
          </p:nvGrpSpPr>
          <p:grpSpPr>
            <a:xfrm rot="15794552">
              <a:off x="2200475" y="5563570"/>
              <a:ext cx="329721" cy="329721"/>
              <a:chOff x="1646931" y="3316458"/>
              <a:chExt cx="345932" cy="345932"/>
            </a:xfrm>
          </p:grpSpPr>
          <p:grpSp>
            <p:nvGrpSpPr>
              <p:cNvPr id="454" name="Group 93">
                <a:extLst>
                  <a:ext uri="{FF2B5EF4-FFF2-40B4-BE49-F238E27FC236}">
                    <a16:creationId xmlns:a16="http://schemas.microsoft.com/office/drawing/2014/main" id="{121B669E-8D11-4DCC-9ACC-FD812D6A8BCE}"/>
                  </a:ext>
                </a:extLst>
              </p:cNvPr>
              <p:cNvGrpSpPr/>
              <p:nvPr/>
            </p:nvGrpSpPr>
            <p:grpSpPr>
              <a:xfrm>
                <a:off x="1692510" y="3345242"/>
                <a:ext cx="266700" cy="264255"/>
                <a:chOff x="5126355" y="2362200"/>
                <a:chExt cx="266700" cy="264255"/>
              </a:xfrm>
            </p:grpSpPr>
            <p:sp>
              <p:nvSpPr>
                <p:cNvPr id="456" name="Oval 95">
                  <a:extLst>
                    <a:ext uri="{FF2B5EF4-FFF2-40B4-BE49-F238E27FC236}">
                      <a16:creationId xmlns:a16="http://schemas.microsoft.com/office/drawing/2014/main" id="{9BED5971-0628-8855-1AD7-3A9E9661E8B4}"/>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96">
                  <a:extLst>
                    <a:ext uri="{FF2B5EF4-FFF2-40B4-BE49-F238E27FC236}">
                      <a16:creationId xmlns:a16="http://schemas.microsoft.com/office/drawing/2014/main" id="{0CAE6F85-C53F-4ADC-CB2A-3A80E8F1FC21}"/>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97">
                  <a:extLst>
                    <a:ext uri="{FF2B5EF4-FFF2-40B4-BE49-F238E27FC236}">
                      <a16:creationId xmlns:a16="http://schemas.microsoft.com/office/drawing/2014/main" id="{C9AFA92B-42CE-AFD5-7E06-474BA2E198B4}"/>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5" name="Oval 94">
                <a:extLst>
                  <a:ext uri="{FF2B5EF4-FFF2-40B4-BE49-F238E27FC236}">
                    <a16:creationId xmlns:a16="http://schemas.microsoft.com/office/drawing/2014/main" id="{2CAFAADF-E9E1-DD52-32E7-462772A71D05}"/>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412" name="Group 51">
              <a:extLst>
                <a:ext uri="{FF2B5EF4-FFF2-40B4-BE49-F238E27FC236}">
                  <a16:creationId xmlns:a16="http://schemas.microsoft.com/office/drawing/2014/main" id="{BE8324A4-9413-8CB8-00EB-6503733E8BE6}"/>
                </a:ext>
              </a:extLst>
            </p:cNvPr>
            <p:cNvGrpSpPr/>
            <p:nvPr/>
          </p:nvGrpSpPr>
          <p:grpSpPr>
            <a:xfrm rot="949271">
              <a:off x="1999729" y="6040916"/>
              <a:ext cx="329721" cy="329721"/>
              <a:chOff x="1646931" y="3316458"/>
              <a:chExt cx="345932" cy="345932"/>
            </a:xfrm>
          </p:grpSpPr>
          <p:grpSp>
            <p:nvGrpSpPr>
              <p:cNvPr id="449" name="Group 88">
                <a:extLst>
                  <a:ext uri="{FF2B5EF4-FFF2-40B4-BE49-F238E27FC236}">
                    <a16:creationId xmlns:a16="http://schemas.microsoft.com/office/drawing/2014/main" id="{845C0350-0C4A-E975-54EC-D257FE53A8DF}"/>
                  </a:ext>
                </a:extLst>
              </p:cNvPr>
              <p:cNvGrpSpPr/>
              <p:nvPr/>
            </p:nvGrpSpPr>
            <p:grpSpPr>
              <a:xfrm>
                <a:off x="1692510" y="3345242"/>
                <a:ext cx="266700" cy="264255"/>
                <a:chOff x="5126355" y="2362200"/>
                <a:chExt cx="266700" cy="264255"/>
              </a:xfrm>
            </p:grpSpPr>
            <p:sp>
              <p:nvSpPr>
                <p:cNvPr id="451" name="Oval 90">
                  <a:extLst>
                    <a:ext uri="{FF2B5EF4-FFF2-40B4-BE49-F238E27FC236}">
                      <a16:creationId xmlns:a16="http://schemas.microsoft.com/office/drawing/2014/main" id="{F66598F4-7ACB-AAD6-B123-B961465434E0}"/>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91">
                  <a:extLst>
                    <a:ext uri="{FF2B5EF4-FFF2-40B4-BE49-F238E27FC236}">
                      <a16:creationId xmlns:a16="http://schemas.microsoft.com/office/drawing/2014/main" id="{E1007769-80EF-1D15-84B7-D5297CA6C2D0}"/>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92">
                  <a:extLst>
                    <a:ext uri="{FF2B5EF4-FFF2-40B4-BE49-F238E27FC236}">
                      <a16:creationId xmlns:a16="http://schemas.microsoft.com/office/drawing/2014/main" id="{9AA072E5-4D63-728B-3645-090A70B71168}"/>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0" name="Oval 89">
                <a:extLst>
                  <a:ext uri="{FF2B5EF4-FFF2-40B4-BE49-F238E27FC236}">
                    <a16:creationId xmlns:a16="http://schemas.microsoft.com/office/drawing/2014/main" id="{578B3D85-4CA3-DA94-7E7F-C359446C5DBC}"/>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413" name="Group 52">
              <a:extLst>
                <a:ext uri="{FF2B5EF4-FFF2-40B4-BE49-F238E27FC236}">
                  <a16:creationId xmlns:a16="http://schemas.microsoft.com/office/drawing/2014/main" id="{0399DB6D-2A4B-C495-043D-06C5145BF118}"/>
                </a:ext>
              </a:extLst>
            </p:cNvPr>
            <p:cNvGrpSpPr/>
            <p:nvPr/>
          </p:nvGrpSpPr>
          <p:grpSpPr>
            <a:xfrm rot="6450322">
              <a:off x="2305731" y="6134154"/>
              <a:ext cx="329721" cy="329721"/>
              <a:chOff x="1646931" y="3316458"/>
              <a:chExt cx="345932" cy="345932"/>
            </a:xfrm>
          </p:grpSpPr>
          <p:grpSp>
            <p:nvGrpSpPr>
              <p:cNvPr id="444" name="Group 83">
                <a:extLst>
                  <a:ext uri="{FF2B5EF4-FFF2-40B4-BE49-F238E27FC236}">
                    <a16:creationId xmlns:a16="http://schemas.microsoft.com/office/drawing/2014/main" id="{5671A0E6-C284-B999-53D1-842EBD39DF10}"/>
                  </a:ext>
                </a:extLst>
              </p:cNvPr>
              <p:cNvGrpSpPr/>
              <p:nvPr/>
            </p:nvGrpSpPr>
            <p:grpSpPr>
              <a:xfrm>
                <a:off x="1692510" y="3345242"/>
                <a:ext cx="266700" cy="264255"/>
                <a:chOff x="5126355" y="2362200"/>
                <a:chExt cx="266700" cy="264255"/>
              </a:xfrm>
            </p:grpSpPr>
            <p:sp>
              <p:nvSpPr>
                <p:cNvPr id="446" name="Oval 85">
                  <a:extLst>
                    <a:ext uri="{FF2B5EF4-FFF2-40B4-BE49-F238E27FC236}">
                      <a16:creationId xmlns:a16="http://schemas.microsoft.com/office/drawing/2014/main" id="{C74033C9-9CAF-5A4E-E2A6-447C4D893FF5}"/>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86">
                  <a:extLst>
                    <a:ext uri="{FF2B5EF4-FFF2-40B4-BE49-F238E27FC236}">
                      <a16:creationId xmlns:a16="http://schemas.microsoft.com/office/drawing/2014/main" id="{0F6DFA38-1D32-278B-AA73-E2598578AC13}"/>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87">
                  <a:extLst>
                    <a:ext uri="{FF2B5EF4-FFF2-40B4-BE49-F238E27FC236}">
                      <a16:creationId xmlns:a16="http://schemas.microsoft.com/office/drawing/2014/main" id="{61D6BA41-880C-6018-F689-3DE342B46514}"/>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5" name="Oval 84">
                <a:extLst>
                  <a:ext uri="{FF2B5EF4-FFF2-40B4-BE49-F238E27FC236}">
                    <a16:creationId xmlns:a16="http://schemas.microsoft.com/office/drawing/2014/main" id="{F9984323-2CF7-3A81-F0F5-D0F2F0405919}"/>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414" name="Group 53">
              <a:extLst>
                <a:ext uri="{FF2B5EF4-FFF2-40B4-BE49-F238E27FC236}">
                  <a16:creationId xmlns:a16="http://schemas.microsoft.com/office/drawing/2014/main" id="{5ACACF0F-DC5F-98B0-D80C-DD0B9D698043}"/>
                </a:ext>
              </a:extLst>
            </p:cNvPr>
            <p:cNvGrpSpPr/>
            <p:nvPr/>
          </p:nvGrpSpPr>
          <p:grpSpPr>
            <a:xfrm rot="6450322">
              <a:off x="1973858" y="5828717"/>
              <a:ext cx="329721" cy="329721"/>
              <a:chOff x="1646931" y="3316458"/>
              <a:chExt cx="345932" cy="345932"/>
            </a:xfrm>
          </p:grpSpPr>
          <p:grpSp>
            <p:nvGrpSpPr>
              <p:cNvPr id="439" name="Group 78">
                <a:extLst>
                  <a:ext uri="{FF2B5EF4-FFF2-40B4-BE49-F238E27FC236}">
                    <a16:creationId xmlns:a16="http://schemas.microsoft.com/office/drawing/2014/main" id="{FDC416B4-9BD2-3489-56EF-22EEFC4677BE}"/>
                  </a:ext>
                </a:extLst>
              </p:cNvPr>
              <p:cNvGrpSpPr/>
              <p:nvPr/>
            </p:nvGrpSpPr>
            <p:grpSpPr>
              <a:xfrm>
                <a:off x="1692510" y="3345242"/>
                <a:ext cx="266700" cy="264255"/>
                <a:chOff x="5126355" y="2362200"/>
                <a:chExt cx="266700" cy="264255"/>
              </a:xfrm>
            </p:grpSpPr>
            <p:sp>
              <p:nvSpPr>
                <p:cNvPr id="441" name="Oval 80">
                  <a:extLst>
                    <a:ext uri="{FF2B5EF4-FFF2-40B4-BE49-F238E27FC236}">
                      <a16:creationId xmlns:a16="http://schemas.microsoft.com/office/drawing/2014/main" id="{4C9D0FD4-4832-468F-080C-9BBB76DD4686}"/>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Oval 81">
                  <a:extLst>
                    <a:ext uri="{FF2B5EF4-FFF2-40B4-BE49-F238E27FC236}">
                      <a16:creationId xmlns:a16="http://schemas.microsoft.com/office/drawing/2014/main" id="{F95E950D-A91C-A3C2-D278-9C8ADB81F592}"/>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82">
                  <a:extLst>
                    <a:ext uri="{FF2B5EF4-FFF2-40B4-BE49-F238E27FC236}">
                      <a16:creationId xmlns:a16="http://schemas.microsoft.com/office/drawing/2014/main" id="{A4507E4F-229C-1BA4-5ACF-953769EE600B}"/>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0" name="Oval 79">
                <a:extLst>
                  <a:ext uri="{FF2B5EF4-FFF2-40B4-BE49-F238E27FC236}">
                    <a16:creationId xmlns:a16="http://schemas.microsoft.com/office/drawing/2014/main" id="{A41F0384-76A7-AB81-B301-16EAAEE24137}"/>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415" name="Group 54">
              <a:extLst>
                <a:ext uri="{FF2B5EF4-FFF2-40B4-BE49-F238E27FC236}">
                  <a16:creationId xmlns:a16="http://schemas.microsoft.com/office/drawing/2014/main" id="{91790381-A8DD-72FF-4038-29ACCD03F92C}"/>
                </a:ext>
              </a:extLst>
            </p:cNvPr>
            <p:cNvGrpSpPr/>
            <p:nvPr/>
          </p:nvGrpSpPr>
          <p:grpSpPr>
            <a:xfrm rot="20609094">
              <a:off x="2201456" y="5874468"/>
              <a:ext cx="329721" cy="329721"/>
              <a:chOff x="1646931" y="3316458"/>
              <a:chExt cx="345932" cy="345932"/>
            </a:xfrm>
          </p:grpSpPr>
          <p:grpSp>
            <p:nvGrpSpPr>
              <p:cNvPr id="434" name="Group 73">
                <a:extLst>
                  <a:ext uri="{FF2B5EF4-FFF2-40B4-BE49-F238E27FC236}">
                    <a16:creationId xmlns:a16="http://schemas.microsoft.com/office/drawing/2014/main" id="{BA21D82D-1236-F32B-C415-4897B32D713D}"/>
                  </a:ext>
                </a:extLst>
              </p:cNvPr>
              <p:cNvGrpSpPr/>
              <p:nvPr/>
            </p:nvGrpSpPr>
            <p:grpSpPr>
              <a:xfrm>
                <a:off x="1692510" y="3345242"/>
                <a:ext cx="266700" cy="264255"/>
                <a:chOff x="5126355" y="2362200"/>
                <a:chExt cx="266700" cy="264255"/>
              </a:xfrm>
            </p:grpSpPr>
            <p:sp>
              <p:nvSpPr>
                <p:cNvPr id="436" name="Oval 75">
                  <a:extLst>
                    <a:ext uri="{FF2B5EF4-FFF2-40B4-BE49-F238E27FC236}">
                      <a16:creationId xmlns:a16="http://schemas.microsoft.com/office/drawing/2014/main" id="{AA3C47E4-8D07-244C-6DE9-AEA854884612}"/>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76">
                  <a:extLst>
                    <a:ext uri="{FF2B5EF4-FFF2-40B4-BE49-F238E27FC236}">
                      <a16:creationId xmlns:a16="http://schemas.microsoft.com/office/drawing/2014/main" id="{823697A9-ED3A-C082-71D2-FD16A7B4C1B1}"/>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77">
                  <a:extLst>
                    <a:ext uri="{FF2B5EF4-FFF2-40B4-BE49-F238E27FC236}">
                      <a16:creationId xmlns:a16="http://schemas.microsoft.com/office/drawing/2014/main" id="{093172A4-2755-1114-BFFD-F1680F5482FB}"/>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5" name="Oval 74">
                <a:extLst>
                  <a:ext uri="{FF2B5EF4-FFF2-40B4-BE49-F238E27FC236}">
                    <a16:creationId xmlns:a16="http://schemas.microsoft.com/office/drawing/2014/main" id="{986B659B-1AC8-36A4-86DE-3056A44987FD}"/>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416" name="Group 55">
              <a:extLst>
                <a:ext uri="{FF2B5EF4-FFF2-40B4-BE49-F238E27FC236}">
                  <a16:creationId xmlns:a16="http://schemas.microsoft.com/office/drawing/2014/main" id="{CC362B15-9629-3805-0F35-77CB9A7595BF}"/>
                </a:ext>
              </a:extLst>
            </p:cNvPr>
            <p:cNvGrpSpPr/>
            <p:nvPr/>
          </p:nvGrpSpPr>
          <p:grpSpPr>
            <a:xfrm rot="6533535">
              <a:off x="2399303" y="5765334"/>
              <a:ext cx="329721" cy="329721"/>
              <a:chOff x="1646931" y="3316458"/>
              <a:chExt cx="345932" cy="345932"/>
            </a:xfrm>
          </p:grpSpPr>
          <p:grpSp>
            <p:nvGrpSpPr>
              <p:cNvPr id="429" name="Group 68">
                <a:extLst>
                  <a:ext uri="{FF2B5EF4-FFF2-40B4-BE49-F238E27FC236}">
                    <a16:creationId xmlns:a16="http://schemas.microsoft.com/office/drawing/2014/main" id="{708B3C44-7F95-75AE-2497-3047C5502DF5}"/>
                  </a:ext>
                </a:extLst>
              </p:cNvPr>
              <p:cNvGrpSpPr/>
              <p:nvPr/>
            </p:nvGrpSpPr>
            <p:grpSpPr>
              <a:xfrm>
                <a:off x="1692510" y="3345242"/>
                <a:ext cx="266700" cy="264255"/>
                <a:chOff x="5126355" y="2362200"/>
                <a:chExt cx="266700" cy="264255"/>
              </a:xfrm>
            </p:grpSpPr>
            <p:sp>
              <p:nvSpPr>
                <p:cNvPr id="431" name="Oval 70">
                  <a:extLst>
                    <a:ext uri="{FF2B5EF4-FFF2-40B4-BE49-F238E27FC236}">
                      <a16:creationId xmlns:a16="http://schemas.microsoft.com/office/drawing/2014/main" id="{CCAA1DAE-ACE1-5F4C-0B90-AD8FB254D84A}"/>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71">
                  <a:extLst>
                    <a:ext uri="{FF2B5EF4-FFF2-40B4-BE49-F238E27FC236}">
                      <a16:creationId xmlns:a16="http://schemas.microsoft.com/office/drawing/2014/main" id="{0AFACCBE-496C-AED4-9C80-0E62FA0938DC}"/>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72">
                  <a:extLst>
                    <a:ext uri="{FF2B5EF4-FFF2-40B4-BE49-F238E27FC236}">
                      <a16:creationId xmlns:a16="http://schemas.microsoft.com/office/drawing/2014/main" id="{37251C46-F0C2-189D-ADC7-78A577B64D2F}"/>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0" name="Oval 69">
                <a:extLst>
                  <a:ext uri="{FF2B5EF4-FFF2-40B4-BE49-F238E27FC236}">
                    <a16:creationId xmlns:a16="http://schemas.microsoft.com/office/drawing/2014/main" id="{06E2304C-0583-EB76-0851-925D965C1340}"/>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417" name="Group 56">
              <a:extLst>
                <a:ext uri="{FF2B5EF4-FFF2-40B4-BE49-F238E27FC236}">
                  <a16:creationId xmlns:a16="http://schemas.microsoft.com/office/drawing/2014/main" id="{205B71AC-4FB4-CAEF-7637-D7ABE39A9020}"/>
                </a:ext>
              </a:extLst>
            </p:cNvPr>
            <p:cNvGrpSpPr/>
            <p:nvPr/>
          </p:nvGrpSpPr>
          <p:grpSpPr>
            <a:xfrm rot="20609094">
              <a:off x="1748776" y="5708566"/>
              <a:ext cx="329721" cy="329721"/>
              <a:chOff x="1646931" y="3316458"/>
              <a:chExt cx="345932" cy="345932"/>
            </a:xfrm>
          </p:grpSpPr>
          <p:grpSp>
            <p:nvGrpSpPr>
              <p:cNvPr id="424" name="Group 63">
                <a:extLst>
                  <a:ext uri="{FF2B5EF4-FFF2-40B4-BE49-F238E27FC236}">
                    <a16:creationId xmlns:a16="http://schemas.microsoft.com/office/drawing/2014/main" id="{34DFD255-9E40-811D-D0C6-FD3AE9328BAA}"/>
                  </a:ext>
                </a:extLst>
              </p:cNvPr>
              <p:cNvGrpSpPr/>
              <p:nvPr/>
            </p:nvGrpSpPr>
            <p:grpSpPr>
              <a:xfrm>
                <a:off x="1692510" y="3345242"/>
                <a:ext cx="266700" cy="264255"/>
                <a:chOff x="5126355" y="2362200"/>
                <a:chExt cx="266700" cy="264255"/>
              </a:xfrm>
            </p:grpSpPr>
            <p:sp>
              <p:nvSpPr>
                <p:cNvPr id="426" name="Oval 65">
                  <a:extLst>
                    <a:ext uri="{FF2B5EF4-FFF2-40B4-BE49-F238E27FC236}">
                      <a16:creationId xmlns:a16="http://schemas.microsoft.com/office/drawing/2014/main" id="{64B08A40-6D39-2235-E94B-2BB8DE1482C9}"/>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7" name="Oval 66">
                  <a:extLst>
                    <a:ext uri="{FF2B5EF4-FFF2-40B4-BE49-F238E27FC236}">
                      <a16:creationId xmlns:a16="http://schemas.microsoft.com/office/drawing/2014/main" id="{6E4DEF69-34E8-C6ED-A865-EB6473A4EC17}"/>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8" name="Oval 67">
                  <a:extLst>
                    <a:ext uri="{FF2B5EF4-FFF2-40B4-BE49-F238E27FC236}">
                      <a16:creationId xmlns:a16="http://schemas.microsoft.com/office/drawing/2014/main" id="{C5610D34-2CB2-8E15-C9B1-E3745AE7123F}"/>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425" name="Oval 64">
                <a:extLst>
                  <a:ext uri="{FF2B5EF4-FFF2-40B4-BE49-F238E27FC236}">
                    <a16:creationId xmlns:a16="http://schemas.microsoft.com/office/drawing/2014/main" id="{7A6C417C-8924-485F-4EE1-7AE63CAA3ED2}"/>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b="1"/>
              </a:p>
            </p:txBody>
          </p:sp>
        </p:grpSp>
        <p:grpSp>
          <p:nvGrpSpPr>
            <p:cNvPr id="418" name="Group 57">
              <a:extLst>
                <a:ext uri="{FF2B5EF4-FFF2-40B4-BE49-F238E27FC236}">
                  <a16:creationId xmlns:a16="http://schemas.microsoft.com/office/drawing/2014/main" id="{5376C226-F9DB-01FD-FF07-640462DFC6F1}"/>
                </a:ext>
              </a:extLst>
            </p:cNvPr>
            <p:cNvGrpSpPr/>
            <p:nvPr/>
          </p:nvGrpSpPr>
          <p:grpSpPr>
            <a:xfrm rot="20609094">
              <a:off x="1721969" y="5908897"/>
              <a:ext cx="329721" cy="329721"/>
              <a:chOff x="1646931" y="3316458"/>
              <a:chExt cx="345932" cy="345932"/>
            </a:xfrm>
          </p:grpSpPr>
          <p:grpSp>
            <p:nvGrpSpPr>
              <p:cNvPr id="419" name="Group 58">
                <a:extLst>
                  <a:ext uri="{FF2B5EF4-FFF2-40B4-BE49-F238E27FC236}">
                    <a16:creationId xmlns:a16="http://schemas.microsoft.com/office/drawing/2014/main" id="{7D5C862D-5278-D3DE-486F-2D387ACA6D77}"/>
                  </a:ext>
                </a:extLst>
              </p:cNvPr>
              <p:cNvGrpSpPr/>
              <p:nvPr/>
            </p:nvGrpSpPr>
            <p:grpSpPr>
              <a:xfrm>
                <a:off x="1692510" y="3345242"/>
                <a:ext cx="266700" cy="264255"/>
                <a:chOff x="5126355" y="2362200"/>
                <a:chExt cx="266700" cy="264255"/>
              </a:xfrm>
            </p:grpSpPr>
            <p:sp>
              <p:nvSpPr>
                <p:cNvPr id="421" name="Oval 60">
                  <a:extLst>
                    <a:ext uri="{FF2B5EF4-FFF2-40B4-BE49-F238E27FC236}">
                      <a16:creationId xmlns:a16="http://schemas.microsoft.com/office/drawing/2014/main" id="{E5CF8B9D-381A-1A11-E571-65393B4B4B8F}"/>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2" name="Oval 61">
                  <a:extLst>
                    <a:ext uri="{FF2B5EF4-FFF2-40B4-BE49-F238E27FC236}">
                      <a16:creationId xmlns:a16="http://schemas.microsoft.com/office/drawing/2014/main" id="{84EF0211-5896-6FB2-44D7-658E17D2D7F2}"/>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3" name="Oval 62">
                  <a:extLst>
                    <a:ext uri="{FF2B5EF4-FFF2-40B4-BE49-F238E27FC236}">
                      <a16:creationId xmlns:a16="http://schemas.microsoft.com/office/drawing/2014/main" id="{F4845B2F-D8E2-BEF4-114A-ABA2B9F8B4A0}"/>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420" name="Oval 59">
                <a:extLst>
                  <a:ext uri="{FF2B5EF4-FFF2-40B4-BE49-F238E27FC236}">
                    <a16:creationId xmlns:a16="http://schemas.microsoft.com/office/drawing/2014/main" id="{9EDDE1CC-0092-C133-5643-77506958BE0E}"/>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b="1"/>
              </a:p>
            </p:txBody>
          </p:sp>
        </p:grpSp>
      </p:grpSp>
      <p:grpSp>
        <p:nvGrpSpPr>
          <p:cNvPr id="519" name="Group 158">
            <a:extLst>
              <a:ext uri="{FF2B5EF4-FFF2-40B4-BE49-F238E27FC236}">
                <a16:creationId xmlns:a16="http://schemas.microsoft.com/office/drawing/2014/main" id="{5232947C-6136-12D8-9233-5E5899FF0EBA}"/>
              </a:ext>
            </a:extLst>
          </p:cNvPr>
          <p:cNvGrpSpPr/>
          <p:nvPr/>
        </p:nvGrpSpPr>
        <p:grpSpPr>
          <a:xfrm>
            <a:off x="4510690" y="628935"/>
            <a:ext cx="1014714" cy="405773"/>
            <a:chOff x="7921522" y="5960607"/>
            <a:chExt cx="1014714" cy="405773"/>
          </a:xfrm>
        </p:grpSpPr>
        <p:grpSp>
          <p:nvGrpSpPr>
            <p:cNvPr id="520" name="Group 159">
              <a:extLst>
                <a:ext uri="{FF2B5EF4-FFF2-40B4-BE49-F238E27FC236}">
                  <a16:creationId xmlns:a16="http://schemas.microsoft.com/office/drawing/2014/main" id="{555FC986-5D09-1BF0-AEDF-169CF66A6322}"/>
                </a:ext>
              </a:extLst>
            </p:cNvPr>
            <p:cNvGrpSpPr/>
            <p:nvPr/>
          </p:nvGrpSpPr>
          <p:grpSpPr>
            <a:xfrm>
              <a:off x="8428879" y="5960837"/>
              <a:ext cx="507357" cy="405543"/>
              <a:chOff x="5815982" y="5724144"/>
              <a:chExt cx="507357" cy="405543"/>
            </a:xfrm>
          </p:grpSpPr>
          <p:grpSp>
            <p:nvGrpSpPr>
              <p:cNvPr id="645" name="Group 284">
                <a:extLst>
                  <a:ext uri="{FF2B5EF4-FFF2-40B4-BE49-F238E27FC236}">
                    <a16:creationId xmlns:a16="http://schemas.microsoft.com/office/drawing/2014/main" id="{D4579653-8927-EDFB-0D90-31B60201BB12}"/>
                  </a:ext>
                </a:extLst>
              </p:cNvPr>
              <p:cNvGrpSpPr/>
              <p:nvPr/>
            </p:nvGrpSpPr>
            <p:grpSpPr>
              <a:xfrm>
                <a:off x="5930575" y="5724144"/>
                <a:ext cx="392764" cy="405543"/>
                <a:chOff x="1719786" y="5529204"/>
                <a:chExt cx="1024516" cy="1051942"/>
              </a:xfrm>
            </p:grpSpPr>
            <p:grpSp>
              <p:nvGrpSpPr>
                <p:cNvPr id="647" name="Group 286">
                  <a:extLst>
                    <a:ext uri="{FF2B5EF4-FFF2-40B4-BE49-F238E27FC236}">
                      <a16:creationId xmlns:a16="http://schemas.microsoft.com/office/drawing/2014/main" id="{1BE10305-762D-8373-5E42-41D663EEEF1A}"/>
                    </a:ext>
                  </a:extLst>
                </p:cNvPr>
                <p:cNvGrpSpPr/>
                <p:nvPr/>
              </p:nvGrpSpPr>
              <p:grpSpPr>
                <a:xfrm rot="1168995">
                  <a:off x="1853159" y="5607046"/>
                  <a:ext cx="329721" cy="329721"/>
                  <a:chOff x="1646931" y="3316458"/>
                  <a:chExt cx="345932" cy="345932"/>
                </a:xfrm>
              </p:grpSpPr>
              <p:grpSp>
                <p:nvGrpSpPr>
                  <p:cNvPr id="763" name="Group 402">
                    <a:extLst>
                      <a:ext uri="{FF2B5EF4-FFF2-40B4-BE49-F238E27FC236}">
                        <a16:creationId xmlns:a16="http://schemas.microsoft.com/office/drawing/2014/main" id="{56C1D6F6-9421-FAAD-0F88-0E81BDD85FED}"/>
                      </a:ext>
                    </a:extLst>
                  </p:cNvPr>
                  <p:cNvGrpSpPr/>
                  <p:nvPr/>
                </p:nvGrpSpPr>
                <p:grpSpPr>
                  <a:xfrm>
                    <a:off x="1692510" y="3345242"/>
                    <a:ext cx="266700" cy="264255"/>
                    <a:chOff x="5126355" y="2362200"/>
                    <a:chExt cx="266700" cy="264255"/>
                  </a:xfrm>
                </p:grpSpPr>
                <p:sp>
                  <p:nvSpPr>
                    <p:cNvPr id="765" name="Oval 404">
                      <a:extLst>
                        <a:ext uri="{FF2B5EF4-FFF2-40B4-BE49-F238E27FC236}">
                          <a16:creationId xmlns:a16="http://schemas.microsoft.com/office/drawing/2014/main" id="{04DBF26A-CCBF-A05A-371E-4A48A1B1DF30}"/>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Oval 405">
                      <a:extLst>
                        <a:ext uri="{FF2B5EF4-FFF2-40B4-BE49-F238E27FC236}">
                          <a16:creationId xmlns:a16="http://schemas.microsoft.com/office/drawing/2014/main" id="{26802389-A628-FC6F-8CB8-666B92CFDAD2}"/>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406">
                      <a:extLst>
                        <a:ext uri="{FF2B5EF4-FFF2-40B4-BE49-F238E27FC236}">
                          <a16:creationId xmlns:a16="http://schemas.microsoft.com/office/drawing/2014/main" id="{D215E5DE-DC88-220E-EC39-FE991241343B}"/>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4" name="Oval 403">
                    <a:extLst>
                      <a:ext uri="{FF2B5EF4-FFF2-40B4-BE49-F238E27FC236}">
                        <a16:creationId xmlns:a16="http://schemas.microsoft.com/office/drawing/2014/main" id="{CD0B7AE0-8C6F-9689-00CC-D042EE713F8F}"/>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648" name="Group 287">
                  <a:extLst>
                    <a:ext uri="{FF2B5EF4-FFF2-40B4-BE49-F238E27FC236}">
                      <a16:creationId xmlns:a16="http://schemas.microsoft.com/office/drawing/2014/main" id="{F97AA0CE-127C-A0E4-ED82-1B10384ADCBB}"/>
                    </a:ext>
                  </a:extLst>
                </p:cNvPr>
                <p:cNvGrpSpPr/>
                <p:nvPr/>
              </p:nvGrpSpPr>
              <p:grpSpPr>
                <a:xfrm rot="5400000">
                  <a:off x="2081664" y="5529408"/>
                  <a:ext cx="329721" cy="329721"/>
                  <a:chOff x="1646931" y="3316458"/>
                  <a:chExt cx="345932" cy="345932"/>
                </a:xfrm>
              </p:grpSpPr>
              <p:grpSp>
                <p:nvGrpSpPr>
                  <p:cNvPr id="758" name="Group 397">
                    <a:extLst>
                      <a:ext uri="{FF2B5EF4-FFF2-40B4-BE49-F238E27FC236}">
                        <a16:creationId xmlns:a16="http://schemas.microsoft.com/office/drawing/2014/main" id="{B6BABC8F-D59D-3E41-7523-9D08D2A792EA}"/>
                      </a:ext>
                    </a:extLst>
                  </p:cNvPr>
                  <p:cNvGrpSpPr/>
                  <p:nvPr/>
                </p:nvGrpSpPr>
                <p:grpSpPr>
                  <a:xfrm>
                    <a:off x="1692510" y="3345242"/>
                    <a:ext cx="266700" cy="264255"/>
                    <a:chOff x="5126355" y="2362200"/>
                    <a:chExt cx="266700" cy="264255"/>
                  </a:xfrm>
                </p:grpSpPr>
                <p:sp>
                  <p:nvSpPr>
                    <p:cNvPr id="760" name="Oval 399">
                      <a:extLst>
                        <a:ext uri="{FF2B5EF4-FFF2-40B4-BE49-F238E27FC236}">
                          <a16:creationId xmlns:a16="http://schemas.microsoft.com/office/drawing/2014/main" id="{7E87F4B4-C5B6-1DDC-5C1A-69CB48243A0E}"/>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400">
                      <a:extLst>
                        <a:ext uri="{FF2B5EF4-FFF2-40B4-BE49-F238E27FC236}">
                          <a16:creationId xmlns:a16="http://schemas.microsoft.com/office/drawing/2014/main" id="{C7D04CBD-2372-F9B6-65D9-B98867ECB5DB}"/>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401">
                      <a:extLst>
                        <a:ext uri="{FF2B5EF4-FFF2-40B4-BE49-F238E27FC236}">
                          <a16:creationId xmlns:a16="http://schemas.microsoft.com/office/drawing/2014/main" id="{4076499C-A245-AEAF-EEF0-7A393EE31497}"/>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9" name="Oval 398">
                    <a:extLst>
                      <a:ext uri="{FF2B5EF4-FFF2-40B4-BE49-F238E27FC236}">
                        <a16:creationId xmlns:a16="http://schemas.microsoft.com/office/drawing/2014/main" id="{17260CC8-3632-CC9C-4015-EB5124BAA0AF}"/>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649" name="Group 288">
                  <a:extLst>
                    <a:ext uri="{FF2B5EF4-FFF2-40B4-BE49-F238E27FC236}">
                      <a16:creationId xmlns:a16="http://schemas.microsoft.com/office/drawing/2014/main" id="{7DFE0B2D-6AB6-3812-9EC8-C8CE5611E9D0}"/>
                    </a:ext>
                  </a:extLst>
                </p:cNvPr>
                <p:cNvGrpSpPr/>
                <p:nvPr/>
              </p:nvGrpSpPr>
              <p:grpSpPr>
                <a:xfrm rot="8506369">
                  <a:off x="2302595" y="5629044"/>
                  <a:ext cx="329721" cy="329721"/>
                  <a:chOff x="1646931" y="3316458"/>
                  <a:chExt cx="345932" cy="345932"/>
                </a:xfrm>
              </p:grpSpPr>
              <p:grpSp>
                <p:nvGrpSpPr>
                  <p:cNvPr id="753" name="Group 392">
                    <a:extLst>
                      <a:ext uri="{FF2B5EF4-FFF2-40B4-BE49-F238E27FC236}">
                        <a16:creationId xmlns:a16="http://schemas.microsoft.com/office/drawing/2014/main" id="{B9AF22EA-B21C-0538-6E1B-DB793C1C6BFD}"/>
                      </a:ext>
                    </a:extLst>
                  </p:cNvPr>
                  <p:cNvGrpSpPr/>
                  <p:nvPr/>
                </p:nvGrpSpPr>
                <p:grpSpPr>
                  <a:xfrm>
                    <a:off x="1692510" y="3345242"/>
                    <a:ext cx="266700" cy="264255"/>
                    <a:chOff x="5126355" y="2362200"/>
                    <a:chExt cx="266700" cy="264255"/>
                  </a:xfrm>
                </p:grpSpPr>
                <p:sp>
                  <p:nvSpPr>
                    <p:cNvPr id="755" name="Oval 394">
                      <a:extLst>
                        <a:ext uri="{FF2B5EF4-FFF2-40B4-BE49-F238E27FC236}">
                          <a16:creationId xmlns:a16="http://schemas.microsoft.com/office/drawing/2014/main" id="{315C88D2-E30D-D1DB-80C7-02E0B64AA6C4}"/>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Oval 395">
                      <a:extLst>
                        <a:ext uri="{FF2B5EF4-FFF2-40B4-BE49-F238E27FC236}">
                          <a16:creationId xmlns:a16="http://schemas.microsoft.com/office/drawing/2014/main" id="{8FC9992E-B339-C7EB-46A2-DF1438A4C9E2}"/>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Oval 396">
                      <a:extLst>
                        <a:ext uri="{FF2B5EF4-FFF2-40B4-BE49-F238E27FC236}">
                          <a16:creationId xmlns:a16="http://schemas.microsoft.com/office/drawing/2014/main" id="{E0C1ECAB-F419-8954-3F58-521D88F5E814}"/>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4" name="Oval 393">
                    <a:extLst>
                      <a:ext uri="{FF2B5EF4-FFF2-40B4-BE49-F238E27FC236}">
                        <a16:creationId xmlns:a16="http://schemas.microsoft.com/office/drawing/2014/main" id="{4AF1BC53-8FC8-404B-CE5A-8B1D0074AF90}"/>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650" name="Group 289">
                  <a:extLst>
                    <a:ext uri="{FF2B5EF4-FFF2-40B4-BE49-F238E27FC236}">
                      <a16:creationId xmlns:a16="http://schemas.microsoft.com/office/drawing/2014/main" id="{46DD1021-1D16-3674-2995-152AF159CC9F}"/>
                    </a:ext>
                  </a:extLst>
                </p:cNvPr>
                <p:cNvGrpSpPr/>
                <p:nvPr/>
              </p:nvGrpSpPr>
              <p:grpSpPr>
                <a:xfrm rot="13366124">
                  <a:off x="2060730" y="5811761"/>
                  <a:ext cx="329721" cy="329721"/>
                  <a:chOff x="1646931" y="3316458"/>
                  <a:chExt cx="345932" cy="345932"/>
                </a:xfrm>
              </p:grpSpPr>
              <p:grpSp>
                <p:nvGrpSpPr>
                  <p:cNvPr id="748" name="Group 387">
                    <a:extLst>
                      <a:ext uri="{FF2B5EF4-FFF2-40B4-BE49-F238E27FC236}">
                        <a16:creationId xmlns:a16="http://schemas.microsoft.com/office/drawing/2014/main" id="{1E64F16B-E341-C0D4-DD9C-D18B65A52CE0}"/>
                      </a:ext>
                    </a:extLst>
                  </p:cNvPr>
                  <p:cNvGrpSpPr/>
                  <p:nvPr/>
                </p:nvGrpSpPr>
                <p:grpSpPr>
                  <a:xfrm>
                    <a:off x="1692510" y="3345242"/>
                    <a:ext cx="266700" cy="264255"/>
                    <a:chOff x="5126355" y="2362200"/>
                    <a:chExt cx="266700" cy="264255"/>
                  </a:xfrm>
                </p:grpSpPr>
                <p:sp>
                  <p:nvSpPr>
                    <p:cNvPr id="750" name="Oval 389">
                      <a:extLst>
                        <a:ext uri="{FF2B5EF4-FFF2-40B4-BE49-F238E27FC236}">
                          <a16:creationId xmlns:a16="http://schemas.microsoft.com/office/drawing/2014/main" id="{92F192F9-3202-A7FE-C8F1-603FBE18A066}"/>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Oval 390">
                      <a:extLst>
                        <a:ext uri="{FF2B5EF4-FFF2-40B4-BE49-F238E27FC236}">
                          <a16:creationId xmlns:a16="http://schemas.microsoft.com/office/drawing/2014/main" id="{5C9AFDCB-DC1E-6AAD-1DBF-15839BA8D4D8}"/>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391">
                      <a:extLst>
                        <a:ext uri="{FF2B5EF4-FFF2-40B4-BE49-F238E27FC236}">
                          <a16:creationId xmlns:a16="http://schemas.microsoft.com/office/drawing/2014/main" id="{288570A9-72BE-DC41-6E61-382392ABC781}"/>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9" name="Oval 388">
                    <a:extLst>
                      <a:ext uri="{FF2B5EF4-FFF2-40B4-BE49-F238E27FC236}">
                        <a16:creationId xmlns:a16="http://schemas.microsoft.com/office/drawing/2014/main" id="{E340B3E8-E5E8-199E-2395-A98D91F82ED0}"/>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651" name="Group 290">
                  <a:extLst>
                    <a:ext uri="{FF2B5EF4-FFF2-40B4-BE49-F238E27FC236}">
                      <a16:creationId xmlns:a16="http://schemas.microsoft.com/office/drawing/2014/main" id="{936272E3-FFED-DC61-F139-A4AEE0A6F424}"/>
                    </a:ext>
                  </a:extLst>
                </p:cNvPr>
                <p:cNvGrpSpPr/>
                <p:nvPr/>
              </p:nvGrpSpPr>
              <p:grpSpPr>
                <a:xfrm rot="430813">
                  <a:off x="2398236" y="5885174"/>
                  <a:ext cx="329721" cy="329721"/>
                  <a:chOff x="1646931" y="3316458"/>
                  <a:chExt cx="345932" cy="345932"/>
                </a:xfrm>
              </p:grpSpPr>
              <p:grpSp>
                <p:nvGrpSpPr>
                  <p:cNvPr id="743" name="Group 382">
                    <a:extLst>
                      <a:ext uri="{FF2B5EF4-FFF2-40B4-BE49-F238E27FC236}">
                        <a16:creationId xmlns:a16="http://schemas.microsoft.com/office/drawing/2014/main" id="{84F6BD3F-1115-8512-9B45-A29FE65E729D}"/>
                      </a:ext>
                    </a:extLst>
                  </p:cNvPr>
                  <p:cNvGrpSpPr/>
                  <p:nvPr/>
                </p:nvGrpSpPr>
                <p:grpSpPr>
                  <a:xfrm>
                    <a:off x="1692510" y="3345242"/>
                    <a:ext cx="266700" cy="264255"/>
                    <a:chOff x="5126355" y="2362200"/>
                    <a:chExt cx="266700" cy="264255"/>
                  </a:xfrm>
                </p:grpSpPr>
                <p:sp>
                  <p:nvSpPr>
                    <p:cNvPr id="745" name="Oval 384">
                      <a:extLst>
                        <a:ext uri="{FF2B5EF4-FFF2-40B4-BE49-F238E27FC236}">
                          <a16:creationId xmlns:a16="http://schemas.microsoft.com/office/drawing/2014/main" id="{B2A9DA28-D1A2-3F7F-E46A-9A92A9C33321}"/>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Oval 385">
                      <a:extLst>
                        <a:ext uri="{FF2B5EF4-FFF2-40B4-BE49-F238E27FC236}">
                          <a16:creationId xmlns:a16="http://schemas.microsoft.com/office/drawing/2014/main" id="{F23CA400-F270-7CA5-0632-F3CC2EE1689A}"/>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386">
                      <a:extLst>
                        <a:ext uri="{FF2B5EF4-FFF2-40B4-BE49-F238E27FC236}">
                          <a16:creationId xmlns:a16="http://schemas.microsoft.com/office/drawing/2014/main" id="{1B482A9B-13EA-8616-993F-20D408B88CE4}"/>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4" name="Oval 383">
                    <a:extLst>
                      <a:ext uri="{FF2B5EF4-FFF2-40B4-BE49-F238E27FC236}">
                        <a16:creationId xmlns:a16="http://schemas.microsoft.com/office/drawing/2014/main" id="{776E1B8E-3173-1218-94F0-284E97DBF0F3}"/>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652" name="Group 291">
                  <a:extLst>
                    <a:ext uri="{FF2B5EF4-FFF2-40B4-BE49-F238E27FC236}">
                      <a16:creationId xmlns:a16="http://schemas.microsoft.com/office/drawing/2014/main" id="{446B14F7-CC6A-0FDA-E4D1-57416615BC45}"/>
                    </a:ext>
                  </a:extLst>
                </p:cNvPr>
                <p:cNvGrpSpPr/>
                <p:nvPr/>
              </p:nvGrpSpPr>
              <p:grpSpPr>
                <a:xfrm rot="7571225">
                  <a:off x="2214064" y="6044733"/>
                  <a:ext cx="329721" cy="329721"/>
                  <a:chOff x="1646931" y="3316458"/>
                  <a:chExt cx="345932" cy="345932"/>
                </a:xfrm>
              </p:grpSpPr>
              <p:grpSp>
                <p:nvGrpSpPr>
                  <p:cNvPr id="738" name="Group 377">
                    <a:extLst>
                      <a:ext uri="{FF2B5EF4-FFF2-40B4-BE49-F238E27FC236}">
                        <a16:creationId xmlns:a16="http://schemas.microsoft.com/office/drawing/2014/main" id="{FFB54AF3-3450-A1FA-CF7A-45B30F814C97}"/>
                      </a:ext>
                    </a:extLst>
                  </p:cNvPr>
                  <p:cNvGrpSpPr/>
                  <p:nvPr/>
                </p:nvGrpSpPr>
                <p:grpSpPr>
                  <a:xfrm>
                    <a:off x="1692510" y="3345242"/>
                    <a:ext cx="266700" cy="264255"/>
                    <a:chOff x="5126355" y="2362200"/>
                    <a:chExt cx="266700" cy="264255"/>
                  </a:xfrm>
                </p:grpSpPr>
                <p:sp>
                  <p:nvSpPr>
                    <p:cNvPr id="740" name="Oval 379">
                      <a:extLst>
                        <a:ext uri="{FF2B5EF4-FFF2-40B4-BE49-F238E27FC236}">
                          <a16:creationId xmlns:a16="http://schemas.microsoft.com/office/drawing/2014/main" id="{744EBFA5-057D-5E6C-0709-646E926D5F23}"/>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Oval 380">
                      <a:extLst>
                        <a:ext uri="{FF2B5EF4-FFF2-40B4-BE49-F238E27FC236}">
                          <a16:creationId xmlns:a16="http://schemas.microsoft.com/office/drawing/2014/main" id="{DB842F1A-2D17-CD43-F44D-AE1487B8FD0B}"/>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381">
                      <a:extLst>
                        <a:ext uri="{FF2B5EF4-FFF2-40B4-BE49-F238E27FC236}">
                          <a16:creationId xmlns:a16="http://schemas.microsoft.com/office/drawing/2014/main" id="{4D958031-A338-864C-E7D3-EEA58941CAC6}"/>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9" name="Oval 378">
                    <a:extLst>
                      <a:ext uri="{FF2B5EF4-FFF2-40B4-BE49-F238E27FC236}">
                        <a16:creationId xmlns:a16="http://schemas.microsoft.com/office/drawing/2014/main" id="{932F4ED1-5DAC-9129-7F34-C646C9D03F19}"/>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653" name="Group 292">
                  <a:extLst>
                    <a:ext uri="{FF2B5EF4-FFF2-40B4-BE49-F238E27FC236}">
                      <a16:creationId xmlns:a16="http://schemas.microsoft.com/office/drawing/2014/main" id="{37AB0B16-C98D-84AE-B069-1453739864DD}"/>
                    </a:ext>
                  </a:extLst>
                </p:cNvPr>
                <p:cNvGrpSpPr/>
                <p:nvPr/>
              </p:nvGrpSpPr>
              <p:grpSpPr>
                <a:xfrm rot="4979498">
                  <a:off x="1722475" y="5817454"/>
                  <a:ext cx="329721" cy="329721"/>
                  <a:chOff x="1651267" y="3281190"/>
                  <a:chExt cx="345932" cy="345932"/>
                </a:xfrm>
              </p:grpSpPr>
              <p:grpSp>
                <p:nvGrpSpPr>
                  <p:cNvPr id="733" name="Group 372">
                    <a:extLst>
                      <a:ext uri="{FF2B5EF4-FFF2-40B4-BE49-F238E27FC236}">
                        <a16:creationId xmlns:a16="http://schemas.microsoft.com/office/drawing/2014/main" id="{BE3C3FC7-D2F9-DEEF-E8EC-689AB32C04AF}"/>
                      </a:ext>
                    </a:extLst>
                  </p:cNvPr>
                  <p:cNvGrpSpPr/>
                  <p:nvPr/>
                </p:nvGrpSpPr>
                <p:grpSpPr>
                  <a:xfrm>
                    <a:off x="1692510" y="3345242"/>
                    <a:ext cx="266700" cy="264255"/>
                    <a:chOff x="5126355" y="2362200"/>
                    <a:chExt cx="266700" cy="264255"/>
                  </a:xfrm>
                </p:grpSpPr>
                <p:sp>
                  <p:nvSpPr>
                    <p:cNvPr id="735" name="Oval 374">
                      <a:extLst>
                        <a:ext uri="{FF2B5EF4-FFF2-40B4-BE49-F238E27FC236}">
                          <a16:creationId xmlns:a16="http://schemas.microsoft.com/office/drawing/2014/main" id="{E479AF14-56DC-9300-C711-88CBD2ACD2E0}"/>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375">
                      <a:extLst>
                        <a:ext uri="{FF2B5EF4-FFF2-40B4-BE49-F238E27FC236}">
                          <a16:creationId xmlns:a16="http://schemas.microsoft.com/office/drawing/2014/main" id="{9AA3A2F1-C1C0-E445-4552-76521F23AE11}"/>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Oval 376">
                      <a:extLst>
                        <a:ext uri="{FF2B5EF4-FFF2-40B4-BE49-F238E27FC236}">
                          <a16:creationId xmlns:a16="http://schemas.microsoft.com/office/drawing/2014/main" id="{2768AF4A-4B33-7805-69BB-11173641E11E}"/>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4" name="Oval 373">
                    <a:extLst>
                      <a:ext uri="{FF2B5EF4-FFF2-40B4-BE49-F238E27FC236}">
                        <a16:creationId xmlns:a16="http://schemas.microsoft.com/office/drawing/2014/main" id="{02914089-B786-92AE-F817-A4D2CC8B7B46}"/>
                      </a:ext>
                    </a:extLst>
                  </p:cNvPr>
                  <p:cNvSpPr/>
                  <p:nvPr/>
                </p:nvSpPr>
                <p:spPr>
                  <a:xfrm>
                    <a:off x="1651267" y="3281190"/>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654" name="Group 293">
                  <a:extLst>
                    <a:ext uri="{FF2B5EF4-FFF2-40B4-BE49-F238E27FC236}">
                      <a16:creationId xmlns:a16="http://schemas.microsoft.com/office/drawing/2014/main" id="{2E16B33C-EB3D-4619-6BC3-70B8C2F35EA2}"/>
                    </a:ext>
                  </a:extLst>
                </p:cNvPr>
                <p:cNvGrpSpPr/>
                <p:nvPr/>
              </p:nvGrpSpPr>
              <p:grpSpPr>
                <a:xfrm rot="4979498">
                  <a:off x="1833865" y="5986923"/>
                  <a:ext cx="329721" cy="329721"/>
                  <a:chOff x="1672143" y="3319557"/>
                  <a:chExt cx="345932" cy="345932"/>
                </a:xfrm>
              </p:grpSpPr>
              <p:grpSp>
                <p:nvGrpSpPr>
                  <p:cNvPr id="728" name="Group 367">
                    <a:extLst>
                      <a:ext uri="{FF2B5EF4-FFF2-40B4-BE49-F238E27FC236}">
                        <a16:creationId xmlns:a16="http://schemas.microsoft.com/office/drawing/2014/main" id="{6E2DE577-9014-64AF-2672-AC7B842C7F8D}"/>
                      </a:ext>
                    </a:extLst>
                  </p:cNvPr>
                  <p:cNvGrpSpPr/>
                  <p:nvPr/>
                </p:nvGrpSpPr>
                <p:grpSpPr>
                  <a:xfrm>
                    <a:off x="1692510" y="3345242"/>
                    <a:ext cx="266700" cy="264255"/>
                    <a:chOff x="5126355" y="2362200"/>
                    <a:chExt cx="266700" cy="264255"/>
                  </a:xfrm>
                </p:grpSpPr>
                <p:sp>
                  <p:nvSpPr>
                    <p:cNvPr id="730" name="Oval 369">
                      <a:extLst>
                        <a:ext uri="{FF2B5EF4-FFF2-40B4-BE49-F238E27FC236}">
                          <a16:creationId xmlns:a16="http://schemas.microsoft.com/office/drawing/2014/main" id="{2D58A32D-44D2-2799-83B0-C454089A5628}"/>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Oval 370">
                      <a:extLst>
                        <a:ext uri="{FF2B5EF4-FFF2-40B4-BE49-F238E27FC236}">
                          <a16:creationId xmlns:a16="http://schemas.microsoft.com/office/drawing/2014/main" id="{9AFB5D6A-27BF-AB3D-A693-43DA495342C3}"/>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371">
                      <a:extLst>
                        <a:ext uri="{FF2B5EF4-FFF2-40B4-BE49-F238E27FC236}">
                          <a16:creationId xmlns:a16="http://schemas.microsoft.com/office/drawing/2014/main" id="{DD36E3AC-C8A9-DC0A-F31E-59C5820BE954}"/>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9" name="Oval 368">
                    <a:extLst>
                      <a:ext uri="{FF2B5EF4-FFF2-40B4-BE49-F238E27FC236}">
                        <a16:creationId xmlns:a16="http://schemas.microsoft.com/office/drawing/2014/main" id="{1140F00A-3498-4618-90EB-AB8244B0F5B8}"/>
                      </a:ext>
                    </a:extLst>
                  </p:cNvPr>
                  <p:cNvSpPr/>
                  <p:nvPr/>
                </p:nvSpPr>
                <p:spPr>
                  <a:xfrm>
                    <a:off x="1672143" y="3319557"/>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655" name="Group 294">
                  <a:extLst>
                    <a:ext uri="{FF2B5EF4-FFF2-40B4-BE49-F238E27FC236}">
                      <a16:creationId xmlns:a16="http://schemas.microsoft.com/office/drawing/2014/main" id="{D773F4F3-4725-4148-2499-5DE9BBD4EF3F}"/>
                    </a:ext>
                  </a:extLst>
                </p:cNvPr>
                <p:cNvGrpSpPr/>
                <p:nvPr/>
              </p:nvGrpSpPr>
              <p:grpSpPr>
                <a:xfrm rot="4979498">
                  <a:off x="1924602" y="6228480"/>
                  <a:ext cx="329721" cy="329721"/>
                  <a:chOff x="1646931" y="3316458"/>
                  <a:chExt cx="345932" cy="345932"/>
                </a:xfrm>
              </p:grpSpPr>
              <p:grpSp>
                <p:nvGrpSpPr>
                  <p:cNvPr id="723" name="Group 362">
                    <a:extLst>
                      <a:ext uri="{FF2B5EF4-FFF2-40B4-BE49-F238E27FC236}">
                        <a16:creationId xmlns:a16="http://schemas.microsoft.com/office/drawing/2014/main" id="{B8BF811C-561A-E275-2E7A-37431164DE1B}"/>
                      </a:ext>
                    </a:extLst>
                  </p:cNvPr>
                  <p:cNvGrpSpPr/>
                  <p:nvPr/>
                </p:nvGrpSpPr>
                <p:grpSpPr>
                  <a:xfrm>
                    <a:off x="1692510" y="3345242"/>
                    <a:ext cx="266700" cy="264255"/>
                    <a:chOff x="5126355" y="2362200"/>
                    <a:chExt cx="266700" cy="264255"/>
                  </a:xfrm>
                </p:grpSpPr>
                <p:sp>
                  <p:nvSpPr>
                    <p:cNvPr id="725" name="Oval 364">
                      <a:extLst>
                        <a:ext uri="{FF2B5EF4-FFF2-40B4-BE49-F238E27FC236}">
                          <a16:creationId xmlns:a16="http://schemas.microsoft.com/office/drawing/2014/main" id="{CAC92273-E7D6-83E2-8640-0EC21752AD0F}"/>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Oval 365">
                      <a:extLst>
                        <a:ext uri="{FF2B5EF4-FFF2-40B4-BE49-F238E27FC236}">
                          <a16:creationId xmlns:a16="http://schemas.microsoft.com/office/drawing/2014/main" id="{84BEDE9B-5EBA-45FF-C569-2E632A3DB9A3}"/>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Oval 366">
                      <a:extLst>
                        <a:ext uri="{FF2B5EF4-FFF2-40B4-BE49-F238E27FC236}">
                          <a16:creationId xmlns:a16="http://schemas.microsoft.com/office/drawing/2014/main" id="{4B7D4113-796D-BE4D-BDC6-CFB25641F995}"/>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4" name="Oval 363">
                    <a:extLst>
                      <a:ext uri="{FF2B5EF4-FFF2-40B4-BE49-F238E27FC236}">
                        <a16:creationId xmlns:a16="http://schemas.microsoft.com/office/drawing/2014/main" id="{C63C486E-C8C9-D83F-EE27-F923335364F5}"/>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656" name="Group 295">
                  <a:extLst>
                    <a:ext uri="{FF2B5EF4-FFF2-40B4-BE49-F238E27FC236}">
                      <a16:creationId xmlns:a16="http://schemas.microsoft.com/office/drawing/2014/main" id="{958059DF-A96A-FD2B-2F1F-D501418F93B0}"/>
                    </a:ext>
                  </a:extLst>
                </p:cNvPr>
                <p:cNvGrpSpPr/>
                <p:nvPr/>
              </p:nvGrpSpPr>
              <p:grpSpPr>
                <a:xfrm rot="4979498">
                  <a:off x="1761591" y="6044734"/>
                  <a:ext cx="329721" cy="329721"/>
                  <a:chOff x="1646931" y="3316458"/>
                  <a:chExt cx="345932" cy="345932"/>
                </a:xfrm>
              </p:grpSpPr>
              <p:grpSp>
                <p:nvGrpSpPr>
                  <p:cNvPr id="718" name="Group 357">
                    <a:extLst>
                      <a:ext uri="{FF2B5EF4-FFF2-40B4-BE49-F238E27FC236}">
                        <a16:creationId xmlns:a16="http://schemas.microsoft.com/office/drawing/2014/main" id="{CA7CCCB8-63D9-1197-BE08-4FB1B308EF7F}"/>
                      </a:ext>
                    </a:extLst>
                  </p:cNvPr>
                  <p:cNvGrpSpPr/>
                  <p:nvPr/>
                </p:nvGrpSpPr>
                <p:grpSpPr>
                  <a:xfrm>
                    <a:off x="1692510" y="3345242"/>
                    <a:ext cx="266700" cy="264255"/>
                    <a:chOff x="5126355" y="2362200"/>
                    <a:chExt cx="266700" cy="264255"/>
                  </a:xfrm>
                </p:grpSpPr>
                <p:sp>
                  <p:nvSpPr>
                    <p:cNvPr id="720" name="Oval 359">
                      <a:extLst>
                        <a:ext uri="{FF2B5EF4-FFF2-40B4-BE49-F238E27FC236}">
                          <a16:creationId xmlns:a16="http://schemas.microsoft.com/office/drawing/2014/main" id="{BFD61C5E-11F5-4126-AC58-F0A1758407AF}"/>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360">
                      <a:extLst>
                        <a:ext uri="{FF2B5EF4-FFF2-40B4-BE49-F238E27FC236}">
                          <a16:creationId xmlns:a16="http://schemas.microsoft.com/office/drawing/2014/main" id="{9D64C007-5036-32E6-2C66-5043C97BA86D}"/>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Oval 361">
                      <a:extLst>
                        <a:ext uri="{FF2B5EF4-FFF2-40B4-BE49-F238E27FC236}">
                          <a16:creationId xmlns:a16="http://schemas.microsoft.com/office/drawing/2014/main" id="{6DF6E90B-8105-A99A-29BF-78309FAE706D}"/>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9" name="Oval 358">
                    <a:extLst>
                      <a:ext uri="{FF2B5EF4-FFF2-40B4-BE49-F238E27FC236}">
                        <a16:creationId xmlns:a16="http://schemas.microsoft.com/office/drawing/2014/main" id="{020C360A-D9FF-84E6-31FC-26D7B4883BE3}"/>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657" name="Group 296">
                  <a:extLst>
                    <a:ext uri="{FF2B5EF4-FFF2-40B4-BE49-F238E27FC236}">
                      <a16:creationId xmlns:a16="http://schemas.microsoft.com/office/drawing/2014/main" id="{B25437BF-EEBF-CF24-74AB-68BBDAAA8945}"/>
                    </a:ext>
                  </a:extLst>
                </p:cNvPr>
                <p:cNvGrpSpPr/>
                <p:nvPr/>
              </p:nvGrpSpPr>
              <p:grpSpPr>
                <a:xfrm rot="4979498">
                  <a:off x="2181090" y="6238592"/>
                  <a:ext cx="329721" cy="329721"/>
                  <a:chOff x="1646931" y="3316458"/>
                  <a:chExt cx="345932" cy="345932"/>
                </a:xfrm>
              </p:grpSpPr>
              <p:grpSp>
                <p:nvGrpSpPr>
                  <p:cNvPr id="713" name="Group 352">
                    <a:extLst>
                      <a:ext uri="{FF2B5EF4-FFF2-40B4-BE49-F238E27FC236}">
                        <a16:creationId xmlns:a16="http://schemas.microsoft.com/office/drawing/2014/main" id="{518C5FB7-91F2-90EC-1A2A-64ED71960E05}"/>
                      </a:ext>
                    </a:extLst>
                  </p:cNvPr>
                  <p:cNvGrpSpPr/>
                  <p:nvPr/>
                </p:nvGrpSpPr>
                <p:grpSpPr>
                  <a:xfrm>
                    <a:off x="1692510" y="3345242"/>
                    <a:ext cx="266700" cy="264255"/>
                    <a:chOff x="5126355" y="2362200"/>
                    <a:chExt cx="266700" cy="264255"/>
                  </a:xfrm>
                </p:grpSpPr>
                <p:sp>
                  <p:nvSpPr>
                    <p:cNvPr id="715" name="Oval 354">
                      <a:extLst>
                        <a:ext uri="{FF2B5EF4-FFF2-40B4-BE49-F238E27FC236}">
                          <a16:creationId xmlns:a16="http://schemas.microsoft.com/office/drawing/2014/main" id="{4CCBA202-6F2C-2242-552A-8B6486E63293}"/>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355">
                      <a:extLst>
                        <a:ext uri="{FF2B5EF4-FFF2-40B4-BE49-F238E27FC236}">
                          <a16:creationId xmlns:a16="http://schemas.microsoft.com/office/drawing/2014/main" id="{8DE8F308-3B5A-BC80-F4E3-F5CBF20BB53F}"/>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Oval 356">
                      <a:extLst>
                        <a:ext uri="{FF2B5EF4-FFF2-40B4-BE49-F238E27FC236}">
                          <a16:creationId xmlns:a16="http://schemas.microsoft.com/office/drawing/2014/main" id="{555F7FF2-EBAF-0D09-6A88-17FA3286F0F1}"/>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4" name="Oval 353">
                    <a:extLst>
                      <a:ext uri="{FF2B5EF4-FFF2-40B4-BE49-F238E27FC236}">
                        <a16:creationId xmlns:a16="http://schemas.microsoft.com/office/drawing/2014/main" id="{91D57207-0862-FC67-9FFB-2B601BF0D589}"/>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658" name="Group 297">
                  <a:extLst>
                    <a:ext uri="{FF2B5EF4-FFF2-40B4-BE49-F238E27FC236}">
                      <a16:creationId xmlns:a16="http://schemas.microsoft.com/office/drawing/2014/main" id="{A2800975-2EE9-F5FE-6968-A285CDA2D300}"/>
                    </a:ext>
                  </a:extLst>
                </p:cNvPr>
                <p:cNvGrpSpPr/>
                <p:nvPr/>
              </p:nvGrpSpPr>
              <p:grpSpPr>
                <a:xfrm rot="4979498">
                  <a:off x="2372408" y="6044735"/>
                  <a:ext cx="329721" cy="329721"/>
                  <a:chOff x="1646931" y="3316458"/>
                  <a:chExt cx="345932" cy="345932"/>
                </a:xfrm>
              </p:grpSpPr>
              <p:grpSp>
                <p:nvGrpSpPr>
                  <p:cNvPr id="708" name="Group 347">
                    <a:extLst>
                      <a:ext uri="{FF2B5EF4-FFF2-40B4-BE49-F238E27FC236}">
                        <a16:creationId xmlns:a16="http://schemas.microsoft.com/office/drawing/2014/main" id="{BE00ECFF-CC93-DF97-2818-59E1341C8FD0}"/>
                      </a:ext>
                    </a:extLst>
                  </p:cNvPr>
                  <p:cNvGrpSpPr/>
                  <p:nvPr/>
                </p:nvGrpSpPr>
                <p:grpSpPr>
                  <a:xfrm>
                    <a:off x="1692510" y="3345242"/>
                    <a:ext cx="266700" cy="264255"/>
                    <a:chOff x="5126355" y="2362200"/>
                    <a:chExt cx="266700" cy="264255"/>
                  </a:xfrm>
                </p:grpSpPr>
                <p:sp>
                  <p:nvSpPr>
                    <p:cNvPr id="710" name="Oval 349">
                      <a:extLst>
                        <a:ext uri="{FF2B5EF4-FFF2-40B4-BE49-F238E27FC236}">
                          <a16:creationId xmlns:a16="http://schemas.microsoft.com/office/drawing/2014/main" id="{DE1D98DA-4CF3-C302-3DE4-D88FB4D4275C}"/>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Oval 350">
                      <a:extLst>
                        <a:ext uri="{FF2B5EF4-FFF2-40B4-BE49-F238E27FC236}">
                          <a16:creationId xmlns:a16="http://schemas.microsoft.com/office/drawing/2014/main" id="{34C44451-829A-B2D5-F729-0DAE30E041D2}"/>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351">
                      <a:extLst>
                        <a:ext uri="{FF2B5EF4-FFF2-40B4-BE49-F238E27FC236}">
                          <a16:creationId xmlns:a16="http://schemas.microsoft.com/office/drawing/2014/main" id="{DA2CAFF0-00EF-C235-25AF-D566F0D52A0D}"/>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9" name="Oval 348">
                    <a:extLst>
                      <a:ext uri="{FF2B5EF4-FFF2-40B4-BE49-F238E27FC236}">
                        <a16:creationId xmlns:a16="http://schemas.microsoft.com/office/drawing/2014/main" id="{D52F4202-3576-C88F-5568-0520B8C4BEAF}"/>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659" name="Oval 32">
                  <a:extLst>
                    <a:ext uri="{FF2B5EF4-FFF2-40B4-BE49-F238E27FC236}">
                      <a16:creationId xmlns:a16="http://schemas.microsoft.com/office/drawing/2014/main" id="{18B6F74F-A3AA-6B19-CBFF-958745C56B6D}"/>
                    </a:ext>
                  </a:extLst>
                </p:cNvPr>
                <p:cNvSpPr>
                  <a:spLocks noChangeArrowheads="1"/>
                </p:cNvSpPr>
                <p:nvPr/>
              </p:nvSpPr>
              <p:spPr bwMode="auto">
                <a:xfrm rot="543536">
                  <a:off x="1719786" y="5529204"/>
                  <a:ext cx="1024516" cy="1051942"/>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660" name="Group 299">
                  <a:extLst>
                    <a:ext uri="{FF2B5EF4-FFF2-40B4-BE49-F238E27FC236}">
                      <a16:creationId xmlns:a16="http://schemas.microsoft.com/office/drawing/2014/main" id="{DEACFA8A-9378-36DD-447E-2ECF6DAD86C1}"/>
                    </a:ext>
                  </a:extLst>
                </p:cNvPr>
                <p:cNvGrpSpPr/>
                <p:nvPr/>
              </p:nvGrpSpPr>
              <p:grpSpPr>
                <a:xfrm rot="15794552">
                  <a:off x="2200475" y="5563570"/>
                  <a:ext cx="329721" cy="329721"/>
                  <a:chOff x="1646931" y="3316458"/>
                  <a:chExt cx="345932" cy="345932"/>
                </a:xfrm>
              </p:grpSpPr>
              <p:grpSp>
                <p:nvGrpSpPr>
                  <p:cNvPr id="703" name="Group 342">
                    <a:extLst>
                      <a:ext uri="{FF2B5EF4-FFF2-40B4-BE49-F238E27FC236}">
                        <a16:creationId xmlns:a16="http://schemas.microsoft.com/office/drawing/2014/main" id="{5FED434A-7D21-2678-4F82-26F03F6E6D1E}"/>
                      </a:ext>
                    </a:extLst>
                  </p:cNvPr>
                  <p:cNvGrpSpPr/>
                  <p:nvPr/>
                </p:nvGrpSpPr>
                <p:grpSpPr>
                  <a:xfrm>
                    <a:off x="1692510" y="3345242"/>
                    <a:ext cx="266700" cy="264255"/>
                    <a:chOff x="5126355" y="2362200"/>
                    <a:chExt cx="266700" cy="264255"/>
                  </a:xfrm>
                </p:grpSpPr>
                <p:sp>
                  <p:nvSpPr>
                    <p:cNvPr id="705" name="Oval 344">
                      <a:extLst>
                        <a:ext uri="{FF2B5EF4-FFF2-40B4-BE49-F238E27FC236}">
                          <a16:creationId xmlns:a16="http://schemas.microsoft.com/office/drawing/2014/main" id="{1BF4F929-08FF-40B6-FE86-5BB96E6969DF}"/>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Oval 345">
                      <a:extLst>
                        <a:ext uri="{FF2B5EF4-FFF2-40B4-BE49-F238E27FC236}">
                          <a16:creationId xmlns:a16="http://schemas.microsoft.com/office/drawing/2014/main" id="{B81B1388-8F23-C27D-1123-AC8834CE632B}"/>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Oval 346">
                      <a:extLst>
                        <a:ext uri="{FF2B5EF4-FFF2-40B4-BE49-F238E27FC236}">
                          <a16:creationId xmlns:a16="http://schemas.microsoft.com/office/drawing/2014/main" id="{CDAB5B34-A7FE-256C-3F92-14D344622B4B}"/>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4" name="Oval 343">
                    <a:extLst>
                      <a:ext uri="{FF2B5EF4-FFF2-40B4-BE49-F238E27FC236}">
                        <a16:creationId xmlns:a16="http://schemas.microsoft.com/office/drawing/2014/main" id="{235259DA-4DAC-7FB9-B51F-295749FD309D}"/>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661" name="Group 300">
                  <a:extLst>
                    <a:ext uri="{FF2B5EF4-FFF2-40B4-BE49-F238E27FC236}">
                      <a16:creationId xmlns:a16="http://schemas.microsoft.com/office/drawing/2014/main" id="{D76B3C77-49E2-CA13-9B54-B776089B4DAD}"/>
                    </a:ext>
                  </a:extLst>
                </p:cNvPr>
                <p:cNvGrpSpPr/>
                <p:nvPr/>
              </p:nvGrpSpPr>
              <p:grpSpPr>
                <a:xfrm rot="949271">
                  <a:off x="1999729" y="6040916"/>
                  <a:ext cx="329721" cy="329721"/>
                  <a:chOff x="1646931" y="3316458"/>
                  <a:chExt cx="345932" cy="345932"/>
                </a:xfrm>
              </p:grpSpPr>
              <p:grpSp>
                <p:nvGrpSpPr>
                  <p:cNvPr id="698" name="Group 337">
                    <a:extLst>
                      <a:ext uri="{FF2B5EF4-FFF2-40B4-BE49-F238E27FC236}">
                        <a16:creationId xmlns:a16="http://schemas.microsoft.com/office/drawing/2014/main" id="{E71F2131-8CB9-96EA-1D96-E29BB7F9CA27}"/>
                      </a:ext>
                    </a:extLst>
                  </p:cNvPr>
                  <p:cNvGrpSpPr/>
                  <p:nvPr/>
                </p:nvGrpSpPr>
                <p:grpSpPr>
                  <a:xfrm>
                    <a:off x="1692510" y="3345242"/>
                    <a:ext cx="266700" cy="264255"/>
                    <a:chOff x="5126355" y="2362200"/>
                    <a:chExt cx="266700" cy="264255"/>
                  </a:xfrm>
                </p:grpSpPr>
                <p:sp>
                  <p:nvSpPr>
                    <p:cNvPr id="700" name="Oval 339">
                      <a:extLst>
                        <a:ext uri="{FF2B5EF4-FFF2-40B4-BE49-F238E27FC236}">
                          <a16:creationId xmlns:a16="http://schemas.microsoft.com/office/drawing/2014/main" id="{CDB7D58C-9CFA-3D31-D655-118DBF8CFF94}"/>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340">
                      <a:extLst>
                        <a:ext uri="{FF2B5EF4-FFF2-40B4-BE49-F238E27FC236}">
                          <a16:creationId xmlns:a16="http://schemas.microsoft.com/office/drawing/2014/main" id="{7826881F-0E42-66E3-5853-D8B44D12FD67}"/>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Oval 341">
                      <a:extLst>
                        <a:ext uri="{FF2B5EF4-FFF2-40B4-BE49-F238E27FC236}">
                          <a16:creationId xmlns:a16="http://schemas.microsoft.com/office/drawing/2014/main" id="{53641CC6-9846-2924-C30B-6EA8A3CA6D31}"/>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9" name="Oval 338">
                    <a:extLst>
                      <a:ext uri="{FF2B5EF4-FFF2-40B4-BE49-F238E27FC236}">
                        <a16:creationId xmlns:a16="http://schemas.microsoft.com/office/drawing/2014/main" id="{AC583B7C-A161-F39E-C95B-8425979DD3D0}"/>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662" name="Group 301">
                  <a:extLst>
                    <a:ext uri="{FF2B5EF4-FFF2-40B4-BE49-F238E27FC236}">
                      <a16:creationId xmlns:a16="http://schemas.microsoft.com/office/drawing/2014/main" id="{22C2F443-EC79-AC27-BA54-204BCC3C2EAA}"/>
                    </a:ext>
                  </a:extLst>
                </p:cNvPr>
                <p:cNvGrpSpPr/>
                <p:nvPr/>
              </p:nvGrpSpPr>
              <p:grpSpPr>
                <a:xfrm rot="6450322">
                  <a:off x="2305731" y="6134154"/>
                  <a:ext cx="329721" cy="329721"/>
                  <a:chOff x="1646931" y="3316458"/>
                  <a:chExt cx="345932" cy="345932"/>
                </a:xfrm>
              </p:grpSpPr>
              <p:grpSp>
                <p:nvGrpSpPr>
                  <p:cNvPr id="693" name="Group 332">
                    <a:extLst>
                      <a:ext uri="{FF2B5EF4-FFF2-40B4-BE49-F238E27FC236}">
                        <a16:creationId xmlns:a16="http://schemas.microsoft.com/office/drawing/2014/main" id="{B6B9DA44-30C1-FA80-822A-4DA33DBB068C}"/>
                      </a:ext>
                    </a:extLst>
                  </p:cNvPr>
                  <p:cNvGrpSpPr/>
                  <p:nvPr/>
                </p:nvGrpSpPr>
                <p:grpSpPr>
                  <a:xfrm>
                    <a:off x="1692510" y="3345242"/>
                    <a:ext cx="266700" cy="264255"/>
                    <a:chOff x="5126355" y="2362200"/>
                    <a:chExt cx="266700" cy="264255"/>
                  </a:xfrm>
                </p:grpSpPr>
                <p:sp>
                  <p:nvSpPr>
                    <p:cNvPr id="695" name="Oval 334">
                      <a:extLst>
                        <a:ext uri="{FF2B5EF4-FFF2-40B4-BE49-F238E27FC236}">
                          <a16:creationId xmlns:a16="http://schemas.microsoft.com/office/drawing/2014/main" id="{BEC90B55-056F-0EA3-F0A8-A04ED17E9032}"/>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Oval 335">
                      <a:extLst>
                        <a:ext uri="{FF2B5EF4-FFF2-40B4-BE49-F238E27FC236}">
                          <a16:creationId xmlns:a16="http://schemas.microsoft.com/office/drawing/2014/main" id="{18C3CE06-1D7F-56E8-AAEB-59CAEA582305}"/>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336">
                      <a:extLst>
                        <a:ext uri="{FF2B5EF4-FFF2-40B4-BE49-F238E27FC236}">
                          <a16:creationId xmlns:a16="http://schemas.microsoft.com/office/drawing/2014/main" id="{8EB17149-4185-AC86-C9C2-4CF9FE28007E}"/>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4" name="Oval 333">
                    <a:extLst>
                      <a:ext uri="{FF2B5EF4-FFF2-40B4-BE49-F238E27FC236}">
                        <a16:creationId xmlns:a16="http://schemas.microsoft.com/office/drawing/2014/main" id="{055A9600-D4F1-26DD-9410-B22C35770F6A}"/>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663" name="Group 302">
                  <a:extLst>
                    <a:ext uri="{FF2B5EF4-FFF2-40B4-BE49-F238E27FC236}">
                      <a16:creationId xmlns:a16="http://schemas.microsoft.com/office/drawing/2014/main" id="{DFF00416-C4CD-81B9-1619-9C5A179C589E}"/>
                    </a:ext>
                  </a:extLst>
                </p:cNvPr>
                <p:cNvGrpSpPr/>
                <p:nvPr/>
              </p:nvGrpSpPr>
              <p:grpSpPr>
                <a:xfrm rot="6450322">
                  <a:off x="1973858" y="5828717"/>
                  <a:ext cx="329721" cy="329721"/>
                  <a:chOff x="1646931" y="3316458"/>
                  <a:chExt cx="345932" cy="345932"/>
                </a:xfrm>
              </p:grpSpPr>
              <p:grpSp>
                <p:nvGrpSpPr>
                  <p:cNvPr id="688" name="Group 327">
                    <a:extLst>
                      <a:ext uri="{FF2B5EF4-FFF2-40B4-BE49-F238E27FC236}">
                        <a16:creationId xmlns:a16="http://schemas.microsoft.com/office/drawing/2014/main" id="{5FE69747-D678-DC2B-7339-8623A93D0F59}"/>
                      </a:ext>
                    </a:extLst>
                  </p:cNvPr>
                  <p:cNvGrpSpPr/>
                  <p:nvPr/>
                </p:nvGrpSpPr>
                <p:grpSpPr>
                  <a:xfrm>
                    <a:off x="1692510" y="3345242"/>
                    <a:ext cx="266700" cy="264255"/>
                    <a:chOff x="5126355" y="2362200"/>
                    <a:chExt cx="266700" cy="264255"/>
                  </a:xfrm>
                </p:grpSpPr>
                <p:sp>
                  <p:nvSpPr>
                    <p:cNvPr id="690" name="Oval 329">
                      <a:extLst>
                        <a:ext uri="{FF2B5EF4-FFF2-40B4-BE49-F238E27FC236}">
                          <a16:creationId xmlns:a16="http://schemas.microsoft.com/office/drawing/2014/main" id="{862E4C47-11DF-9907-E05C-F9CD0043197E}"/>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Oval 330">
                      <a:extLst>
                        <a:ext uri="{FF2B5EF4-FFF2-40B4-BE49-F238E27FC236}">
                          <a16:creationId xmlns:a16="http://schemas.microsoft.com/office/drawing/2014/main" id="{844D1EA0-F34D-A999-D04E-DE760559DC33}"/>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331">
                      <a:extLst>
                        <a:ext uri="{FF2B5EF4-FFF2-40B4-BE49-F238E27FC236}">
                          <a16:creationId xmlns:a16="http://schemas.microsoft.com/office/drawing/2014/main" id="{0BBF8EAD-B1D8-FEC9-9315-D5D19E502EEC}"/>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9" name="Oval 328">
                    <a:extLst>
                      <a:ext uri="{FF2B5EF4-FFF2-40B4-BE49-F238E27FC236}">
                        <a16:creationId xmlns:a16="http://schemas.microsoft.com/office/drawing/2014/main" id="{4335056F-A78F-6C96-E413-3D904F4C3BA9}"/>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664" name="Group 303">
                  <a:extLst>
                    <a:ext uri="{FF2B5EF4-FFF2-40B4-BE49-F238E27FC236}">
                      <a16:creationId xmlns:a16="http://schemas.microsoft.com/office/drawing/2014/main" id="{4257EF7D-4AF9-7CE2-61CB-E632AD4334D4}"/>
                    </a:ext>
                  </a:extLst>
                </p:cNvPr>
                <p:cNvGrpSpPr/>
                <p:nvPr/>
              </p:nvGrpSpPr>
              <p:grpSpPr>
                <a:xfrm rot="20609094">
                  <a:off x="2201456" y="5874468"/>
                  <a:ext cx="329721" cy="329721"/>
                  <a:chOff x="1646931" y="3316458"/>
                  <a:chExt cx="345932" cy="345932"/>
                </a:xfrm>
              </p:grpSpPr>
              <p:grpSp>
                <p:nvGrpSpPr>
                  <p:cNvPr id="683" name="Group 322">
                    <a:extLst>
                      <a:ext uri="{FF2B5EF4-FFF2-40B4-BE49-F238E27FC236}">
                        <a16:creationId xmlns:a16="http://schemas.microsoft.com/office/drawing/2014/main" id="{FCE1DD44-BE2A-6FB2-0602-F4FB2B6C1763}"/>
                      </a:ext>
                    </a:extLst>
                  </p:cNvPr>
                  <p:cNvGrpSpPr/>
                  <p:nvPr/>
                </p:nvGrpSpPr>
                <p:grpSpPr>
                  <a:xfrm>
                    <a:off x="1692510" y="3345242"/>
                    <a:ext cx="266700" cy="264255"/>
                    <a:chOff x="5126355" y="2362200"/>
                    <a:chExt cx="266700" cy="264255"/>
                  </a:xfrm>
                </p:grpSpPr>
                <p:sp>
                  <p:nvSpPr>
                    <p:cNvPr id="685" name="Oval 324">
                      <a:extLst>
                        <a:ext uri="{FF2B5EF4-FFF2-40B4-BE49-F238E27FC236}">
                          <a16:creationId xmlns:a16="http://schemas.microsoft.com/office/drawing/2014/main" id="{621D3E1B-4ED6-C9C9-FE4A-6CFC2A87ACB6}"/>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Oval 325">
                      <a:extLst>
                        <a:ext uri="{FF2B5EF4-FFF2-40B4-BE49-F238E27FC236}">
                          <a16:creationId xmlns:a16="http://schemas.microsoft.com/office/drawing/2014/main" id="{03735674-20AD-FED7-33D7-0968F6358515}"/>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Oval 326">
                      <a:extLst>
                        <a:ext uri="{FF2B5EF4-FFF2-40B4-BE49-F238E27FC236}">
                          <a16:creationId xmlns:a16="http://schemas.microsoft.com/office/drawing/2014/main" id="{F5EBD463-4EC6-3963-16A3-CAFA1FA2AFA4}"/>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4" name="Oval 323">
                    <a:extLst>
                      <a:ext uri="{FF2B5EF4-FFF2-40B4-BE49-F238E27FC236}">
                        <a16:creationId xmlns:a16="http://schemas.microsoft.com/office/drawing/2014/main" id="{431F131D-E1FA-534A-4952-1553BF9A1048}"/>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665" name="Group 304">
                  <a:extLst>
                    <a:ext uri="{FF2B5EF4-FFF2-40B4-BE49-F238E27FC236}">
                      <a16:creationId xmlns:a16="http://schemas.microsoft.com/office/drawing/2014/main" id="{E46E3816-81E3-D041-5AF9-E36B1F37E503}"/>
                    </a:ext>
                  </a:extLst>
                </p:cNvPr>
                <p:cNvGrpSpPr/>
                <p:nvPr/>
              </p:nvGrpSpPr>
              <p:grpSpPr>
                <a:xfrm rot="6533535">
                  <a:off x="2399303" y="5765334"/>
                  <a:ext cx="329721" cy="329721"/>
                  <a:chOff x="1646931" y="3316458"/>
                  <a:chExt cx="345932" cy="345932"/>
                </a:xfrm>
              </p:grpSpPr>
              <p:grpSp>
                <p:nvGrpSpPr>
                  <p:cNvPr id="678" name="Group 317">
                    <a:extLst>
                      <a:ext uri="{FF2B5EF4-FFF2-40B4-BE49-F238E27FC236}">
                        <a16:creationId xmlns:a16="http://schemas.microsoft.com/office/drawing/2014/main" id="{3CB4D7FF-D06A-874C-CD95-5A301DA93169}"/>
                      </a:ext>
                    </a:extLst>
                  </p:cNvPr>
                  <p:cNvGrpSpPr/>
                  <p:nvPr/>
                </p:nvGrpSpPr>
                <p:grpSpPr>
                  <a:xfrm>
                    <a:off x="1692510" y="3345242"/>
                    <a:ext cx="266700" cy="264255"/>
                    <a:chOff x="5126355" y="2362200"/>
                    <a:chExt cx="266700" cy="264255"/>
                  </a:xfrm>
                </p:grpSpPr>
                <p:sp>
                  <p:nvSpPr>
                    <p:cNvPr id="680" name="Oval 319">
                      <a:extLst>
                        <a:ext uri="{FF2B5EF4-FFF2-40B4-BE49-F238E27FC236}">
                          <a16:creationId xmlns:a16="http://schemas.microsoft.com/office/drawing/2014/main" id="{FB5CA962-D180-78CF-961A-51F34AA3390F}"/>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320">
                      <a:extLst>
                        <a:ext uri="{FF2B5EF4-FFF2-40B4-BE49-F238E27FC236}">
                          <a16:creationId xmlns:a16="http://schemas.microsoft.com/office/drawing/2014/main" id="{C1C61025-CA6B-00C4-56BB-F6A7F2B06EE5}"/>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321">
                      <a:extLst>
                        <a:ext uri="{FF2B5EF4-FFF2-40B4-BE49-F238E27FC236}">
                          <a16:creationId xmlns:a16="http://schemas.microsoft.com/office/drawing/2014/main" id="{D26C9C07-B898-E5E2-5846-E0BD491226C0}"/>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9" name="Oval 318">
                    <a:extLst>
                      <a:ext uri="{FF2B5EF4-FFF2-40B4-BE49-F238E27FC236}">
                        <a16:creationId xmlns:a16="http://schemas.microsoft.com/office/drawing/2014/main" id="{9E24FA78-D517-1C43-B97D-3FD403BD9B22}"/>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666" name="Group 305">
                  <a:extLst>
                    <a:ext uri="{FF2B5EF4-FFF2-40B4-BE49-F238E27FC236}">
                      <a16:creationId xmlns:a16="http://schemas.microsoft.com/office/drawing/2014/main" id="{AF6D6A6C-F039-0126-4583-CD165152FA72}"/>
                    </a:ext>
                  </a:extLst>
                </p:cNvPr>
                <p:cNvGrpSpPr/>
                <p:nvPr/>
              </p:nvGrpSpPr>
              <p:grpSpPr>
                <a:xfrm rot="20609094">
                  <a:off x="1748776" y="5708566"/>
                  <a:ext cx="329721" cy="329721"/>
                  <a:chOff x="1646931" y="3316458"/>
                  <a:chExt cx="345932" cy="345932"/>
                </a:xfrm>
              </p:grpSpPr>
              <p:grpSp>
                <p:nvGrpSpPr>
                  <p:cNvPr id="673" name="Group 312">
                    <a:extLst>
                      <a:ext uri="{FF2B5EF4-FFF2-40B4-BE49-F238E27FC236}">
                        <a16:creationId xmlns:a16="http://schemas.microsoft.com/office/drawing/2014/main" id="{9ED74F34-0965-CDA6-E72A-8879764CD754}"/>
                      </a:ext>
                    </a:extLst>
                  </p:cNvPr>
                  <p:cNvGrpSpPr/>
                  <p:nvPr/>
                </p:nvGrpSpPr>
                <p:grpSpPr>
                  <a:xfrm>
                    <a:off x="1692510" y="3345242"/>
                    <a:ext cx="266700" cy="264255"/>
                    <a:chOff x="5126355" y="2362200"/>
                    <a:chExt cx="266700" cy="264255"/>
                  </a:xfrm>
                </p:grpSpPr>
                <p:sp>
                  <p:nvSpPr>
                    <p:cNvPr id="675" name="Oval 314">
                      <a:extLst>
                        <a:ext uri="{FF2B5EF4-FFF2-40B4-BE49-F238E27FC236}">
                          <a16:creationId xmlns:a16="http://schemas.microsoft.com/office/drawing/2014/main" id="{81EE688B-938C-73C7-9562-69AC03B10007}"/>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76" name="Oval 315">
                      <a:extLst>
                        <a:ext uri="{FF2B5EF4-FFF2-40B4-BE49-F238E27FC236}">
                          <a16:creationId xmlns:a16="http://schemas.microsoft.com/office/drawing/2014/main" id="{A341F3C8-7419-56B4-9064-728A6A349A27}"/>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77" name="Oval 316">
                      <a:extLst>
                        <a:ext uri="{FF2B5EF4-FFF2-40B4-BE49-F238E27FC236}">
                          <a16:creationId xmlns:a16="http://schemas.microsoft.com/office/drawing/2014/main" id="{AC59C017-D0E2-CA37-1C1F-6B805A686A40}"/>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674" name="Oval 313">
                    <a:extLst>
                      <a:ext uri="{FF2B5EF4-FFF2-40B4-BE49-F238E27FC236}">
                        <a16:creationId xmlns:a16="http://schemas.microsoft.com/office/drawing/2014/main" id="{BFA6F850-9996-81CA-1095-A56043ABB3FB}"/>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b="1"/>
                  </a:p>
                </p:txBody>
              </p:sp>
            </p:grpSp>
            <p:grpSp>
              <p:nvGrpSpPr>
                <p:cNvPr id="667" name="Group 306">
                  <a:extLst>
                    <a:ext uri="{FF2B5EF4-FFF2-40B4-BE49-F238E27FC236}">
                      <a16:creationId xmlns:a16="http://schemas.microsoft.com/office/drawing/2014/main" id="{52350E45-A04E-2FDC-1D0B-646FB0D1EBEA}"/>
                    </a:ext>
                  </a:extLst>
                </p:cNvPr>
                <p:cNvGrpSpPr/>
                <p:nvPr/>
              </p:nvGrpSpPr>
              <p:grpSpPr>
                <a:xfrm rot="20609094">
                  <a:off x="1721969" y="5908897"/>
                  <a:ext cx="329721" cy="329721"/>
                  <a:chOff x="1646931" y="3316458"/>
                  <a:chExt cx="345932" cy="345932"/>
                </a:xfrm>
              </p:grpSpPr>
              <p:grpSp>
                <p:nvGrpSpPr>
                  <p:cNvPr id="668" name="Group 307">
                    <a:extLst>
                      <a:ext uri="{FF2B5EF4-FFF2-40B4-BE49-F238E27FC236}">
                        <a16:creationId xmlns:a16="http://schemas.microsoft.com/office/drawing/2014/main" id="{1DECB93D-CCF2-6C08-4168-E9063E8B281D}"/>
                      </a:ext>
                    </a:extLst>
                  </p:cNvPr>
                  <p:cNvGrpSpPr/>
                  <p:nvPr/>
                </p:nvGrpSpPr>
                <p:grpSpPr>
                  <a:xfrm>
                    <a:off x="1692510" y="3345242"/>
                    <a:ext cx="266700" cy="264255"/>
                    <a:chOff x="5126355" y="2362200"/>
                    <a:chExt cx="266700" cy="264255"/>
                  </a:xfrm>
                </p:grpSpPr>
                <p:sp>
                  <p:nvSpPr>
                    <p:cNvPr id="670" name="Oval 309">
                      <a:extLst>
                        <a:ext uri="{FF2B5EF4-FFF2-40B4-BE49-F238E27FC236}">
                          <a16:creationId xmlns:a16="http://schemas.microsoft.com/office/drawing/2014/main" id="{54E5DC23-4A7F-1514-1BA7-ACCBF2821C9B}"/>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71" name="Oval 310">
                      <a:extLst>
                        <a:ext uri="{FF2B5EF4-FFF2-40B4-BE49-F238E27FC236}">
                          <a16:creationId xmlns:a16="http://schemas.microsoft.com/office/drawing/2014/main" id="{26265906-77D8-D076-72AF-3B4DAFA259F4}"/>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72" name="Oval 311">
                      <a:extLst>
                        <a:ext uri="{FF2B5EF4-FFF2-40B4-BE49-F238E27FC236}">
                          <a16:creationId xmlns:a16="http://schemas.microsoft.com/office/drawing/2014/main" id="{BB003BD7-4C9B-0FB1-5F0A-A1B67F10CC07}"/>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669" name="Oval 308">
                    <a:extLst>
                      <a:ext uri="{FF2B5EF4-FFF2-40B4-BE49-F238E27FC236}">
                        <a16:creationId xmlns:a16="http://schemas.microsoft.com/office/drawing/2014/main" id="{72CFCB4B-0C14-5D8D-6FAD-8639DBD746F5}"/>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b="1"/>
                  </a:p>
                </p:txBody>
              </p:sp>
            </p:grpSp>
          </p:grpSp>
          <p:sp>
            <p:nvSpPr>
              <p:cNvPr id="646" name="Arrow: Right 7">
                <a:extLst>
                  <a:ext uri="{FF2B5EF4-FFF2-40B4-BE49-F238E27FC236}">
                    <a16:creationId xmlns:a16="http://schemas.microsoft.com/office/drawing/2014/main" id="{F6C31749-934B-3DFC-0447-6ED1B32F1316}"/>
                  </a:ext>
                </a:extLst>
              </p:cNvPr>
              <p:cNvSpPr/>
              <p:nvPr/>
            </p:nvSpPr>
            <p:spPr>
              <a:xfrm rot="10800000">
                <a:off x="5815982" y="5811557"/>
                <a:ext cx="106504" cy="229934"/>
              </a:xfrm>
              <a:prstGeom prst="rightArrow">
                <a:avLst>
                  <a:gd name="adj1" fmla="val 50000"/>
                  <a:gd name="adj2"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1" name="Group 160">
              <a:extLst>
                <a:ext uri="{FF2B5EF4-FFF2-40B4-BE49-F238E27FC236}">
                  <a16:creationId xmlns:a16="http://schemas.microsoft.com/office/drawing/2014/main" id="{F25F84BC-4315-AE0D-57BE-D8338339B5EE}"/>
                </a:ext>
              </a:extLst>
            </p:cNvPr>
            <p:cNvGrpSpPr/>
            <p:nvPr/>
          </p:nvGrpSpPr>
          <p:grpSpPr>
            <a:xfrm rot="10800000">
              <a:off x="7921522" y="5960607"/>
              <a:ext cx="507357" cy="405543"/>
              <a:chOff x="5815982" y="5724144"/>
              <a:chExt cx="507357" cy="405543"/>
            </a:xfrm>
          </p:grpSpPr>
          <p:grpSp>
            <p:nvGrpSpPr>
              <p:cNvPr id="522" name="Group 161">
                <a:extLst>
                  <a:ext uri="{FF2B5EF4-FFF2-40B4-BE49-F238E27FC236}">
                    <a16:creationId xmlns:a16="http://schemas.microsoft.com/office/drawing/2014/main" id="{05989014-B0D7-D796-315E-08FF0240FCE1}"/>
                  </a:ext>
                </a:extLst>
              </p:cNvPr>
              <p:cNvGrpSpPr/>
              <p:nvPr/>
            </p:nvGrpSpPr>
            <p:grpSpPr>
              <a:xfrm>
                <a:off x="5930575" y="5724144"/>
                <a:ext cx="392764" cy="405543"/>
                <a:chOff x="1719786" y="5529204"/>
                <a:chExt cx="1024516" cy="1051942"/>
              </a:xfrm>
            </p:grpSpPr>
            <p:grpSp>
              <p:nvGrpSpPr>
                <p:cNvPr id="524" name="Group 163">
                  <a:extLst>
                    <a:ext uri="{FF2B5EF4-FFF2-40B4-BE49-F238E27FC236}">
                      <a16:creationId xmlns:a16="http://schemas.microsoft.com/office/drawing/2014/main" id="{CBAEE3A6-64FB-AB2A-F589-A5C91F614058}"/>
                    </a:ext>
                  </a:extLst>
                </p:cNvPr>
                <p:cNvGrpSpPr/>
                <p:nvPr/>
              </p:nvGrpSpPr>
              <p:grpSpPr>
                <a:xfrm rot="1168995">
                  <a:off x="1853159" y="5607046"/>
                  <a:ext cx="329721" cy="329721"/>
                  <a:chOff x="1646931" y="3316458"/>
                  <a:chExt cx="345932" cy="345932"/>
                </a:xfrm>
              </p:grpSpPr>
              <p:grpSp>
                <p:nvGrpSpPr>
                  <p:cNvPr id="640" name="Group 279">
                    <a:extLst>
                      <a:ext uri="{FF2B5EF4-FFF2-40B4-BE49-F238E27FC236}">
                        <a16:creationId xmlns:a16="http://schemas.microsoft.com/office/drawing/2014/main" id="{D07C4767-1625-B6BE-E156-F8201B18641B}"/>
                      </a:ext>
                    </a:extLst>
                  </p:cNvPr>
                  <p:cNvGrpSpPr/>
                  <p:nvPr/>
                </p:nvGrpSpPr>
                <p:grpSpPr>
                  <a:xfrm>
                    <a:off x="1692510" y="3345242"/>
                    <a:ext cx="266700" cy="264255"/>
                    <a:chOff x="5126355" y="2362200"/>
                    <a:chExt cx="266700" cy="264255"/>
                  </a:xfrm>
                </p:grpSpPr>
                <p:sp>
                  <p:nvSpPr>
                    <p:cNvPr id="642" name="Oval 281">
                      <a:extLst>
                        <a:ext uri="{FF2B5EF4-FFF2-40B4-BE49-F238E27FC236}">
                          <a16:creationId xmlns:a16="http://schemas.microsoft.com/office/drawing/2014/main" id="{F9F0A58A-9588-A660-05D0-9E666BA3489D}"/>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282">
                      <a:extLst>
                        <a:ext uri="{FF2B5EF4-FFF2-40B4-BE49-F238E27FC236}">
                          <a16:creationId xmlns:a16="http://schemas.microsoft.com/office/drawing/2014/main" id="{7B576787-E384-A373-8523-8D36417B1E5A}"/>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283">
                      <a:extLst>
                        <a:ext uri="{FF2B5EF4-FFF2-40B4-BE49-F238E27FC236}">
                          <a16:creationId xmlns:a16="http://schemas.microsoft.com/office/drawing/2014/main" id="{7119F9C8-8E78-93BF-25A9-7713A3AE53C8}"/>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1" name="Oval 280">
                    <a:extLst>
                      <a:ext uri="{FF2B5EF4-FFF2-40B4-BE49-F238E27FC236}">
                        <a16:creationId xmlns:a16="http://schemas.microsoft.com/office/drawing/2014/main" id="{895D198F-1B00-2629-CAD2-FBDE4E2F1A1C}"/>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25" name="Group 164">
                  <a:extLst>
                    <a:ext uri="{FF2B5EF4-FFF2-40B4-BE49-F238E27FC236}">
                      <a16:creationId xmlns:a16="http://schemas.microsoft.com/office/drawing/2014/main" id="{09AFC518-A023-AEA2-6FB2-7281F46C59E7}"/>
                    </a:ext>
                  </a:extLst>
                </p:cNvPr>
                <p:cNvGrpSpPr/>
                <p:nvPr/>
              </p:nvGrpSpPr>
              <p:grpSpPr>
                <a:xfrm rot="5400000">
                  <a:off x="2081664" y="5529408"/>
                  <a:ext cx="329721" cy="329721"/>
                  <a:chOff x="1646931" y="3316458"/>
                  <a:chExt cx="345932" cy="345932"/>
                </a:xfrm>
              </p:grpSpPr>
              <p:grpSp>
                <p:nvGrpSpPr>
                  <p:cNvPr id="635" name="Group 274">
                    <a:extLst>
                      <a:ext uri="{FF2B5EF4-FFF2-40B4-BE49-F238E27FC236}">
                        <a16:creationId xmlns:a16="http://schemas.microsoft.com/office/drawing/2014/main" id="{34A2FDEB-6F53-0738-64E5-DE70D5F5062C}"/>
                      </a:ext>
                    </a:extLst>
                  </p:cNvPr>
                  <p:cNvGrpSpPr/>
                  <p:nvPr/>
                </p:nvGrpSpPr>
                <p:grpSpPr>
                  <a:xfrm>
                    <a:off x="1692510" y="3345242"/>
                    <a:ext cx="266700" cy="264255"/>
                    <a:chOff x="5126355" y="2362200"/>
                    <a:chExt cx="266700" cy="264255"/>
                  </a:xfrm>
                </p:grpSpPr>
                <p:sp>
                  <p:nvSpPr>
                    <p:cNvPr id="637" name="Oval 276">
                      <a:extLst>
                        <a:ext uri="{FF2B5EF4-FFF2-40B4-BE49-F238E27FC236}">
                          <a16:creationId xmlns:a16="http://schemas.microsoft.com/office/drawing/2014/main" id="{2E2C1821-72B2-B411-5416-5577C3F11C3F}"/>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277">
                      <a:extLst>
                        <a:ext uri="{FF2B5EF4-FFF2-40B4-BE49-F238E27FC236}">
                          <a16:creationId xmlns:a16="http://schemas.microsoft.com/office/drawing/2014/main" id="{E5AFC671-3074-E013-8149-9B5F6463A081}"/>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278">
                      <a:extLst>
                        <a:ext uri="{FF2B5EF4-FFF2-40B4-BE49-F238E27FC236}">
                          <a16:creationId xmlns:a16="http://schemas.microsoft.com/office/drawing/2014/main" id="{54B33931-B294-AEF3-F4C8-87877542407E}"/>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6" name="Oval 275">
                    <a:extLst>
                      <a:ext uri="{FF2B5EF4-FFF2-40B4-BE49-F238E27FC236}">
                        <a16:creationId xmlns:a16="http://schemas.microsoft.com/office/drawing/2014/main" id="{D26FF60B-278F-D079-F574-C3074D2B4CC8}"/>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26" name="Group 165">
                  <a:extLst>
                    <a:ext uri="{FF2B5EF4-FFF2-40B4-BE49-F238E27FC236}">
                      <a16:creationId xmlns:a16="http://schemas.microsoft.com/office/drawing/2014/main" id="{CAD87DB4-0ABD-51A9-6ECD-ED99B70F1920}"/>
                    </a:ext>
                  </a:extLst>
                </p:cNvPr>
                <p:cNvGrpSpPr/>
                <p:nvPr/>
              </p:nvGrpSpPr>
              <p:grpSpPr>
                <a:xfrm rot="8506369">
                  <a:off x="2302595" y="5629044"/>
                  <a:ext cx="329721" cy="329721"/>
                  <a:chOff x="1646931" y="3316458"/>
                  <a:chExt cx="345932" cy="345932"/>
                </a:xfrm>
              </p:grpSpPr>
              <p:grpSp>
                <p:nvGrpSpPr>
                  <p:cNvPr id="630" name="Group 269">
                    <a:extLst>
                      <a:ext uri="{FF2B5EF4-FFF2-40B4-BE49-F238E27FC236}">
                        <a16:creationId xmlns:a16="http://schemas.microsoft.com/office/drawing/2014/main" id="{5D622F36-72B5-72AC-EAD6-7AEF030A9FF3}"/>
                      </a:ext>
                    </a:extLst>
                  </p:cNvPr>
                  <p:cNvGrpSpPr/>
                  <p:nvPr/>
                </p:nvGrpSpPr>
                <p:grpSpPr>
                  <a:xfrm>
                    <a:off x="1692510" y="3345242"/>
                    <a:ext cx="266700" cy="264255"/>
                    <a:chOff x="5126355" y="2362200"/>
                    <a:chExt cx="266700" cy="264255"/>
                  </a:xfrm>
                </p:grpSpPr>
                <p:sp>
                  <p:nvSpPr>
                    <p:cNvPr id="632" name="Oval 271">
                      <a:extLst>
                        <a:ext uri="{FF2B5EF4-FFF2-40B4-BE49-F238E27FC236}">
                          <a16:creationId xmlns:a16="http://schemas.microsoft.com/office/drawing/2014/main" id="{66BA0532-EF2E-51C2-2CFE-F6FF9E9D9C43}"/>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272">
                      <a:extLst>
                        <a:ext uri="{FF2B5EF4-FFF2-40B4-BE49-F238E27FC236}">
                          <a16:creationId xmlns:a16="http://schemas.microsoft.com/office/drawing/2014/main" id="{2066F3D2-5CF6-B335-65B4-A67FD7164D7C}"/>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273">
                      <a:extLst>
                        <a:ext uri="{FF2B5EF4-FFF2-40B4-BE49-F238E27FC236}">
                          <a16:creationId xmlns:a16="http://schemas.microsoft.com/office/drawing/2014/main" id="{1C18B93F-0DF5-DF9D-0348-478133C1466C}"/>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1" name="Oval 270">
                    <a:extLst>
                      <a:ext uri="{FF2B5EF4-FFF2-40B4-BE49-F238E27FC236}">
                        <a16:creationId xmlns:a16="http://schemas.microsoft.com/office/drawing/2014/main" id="{5BA28555-EF3C-2AAB-C99E-EB1DB76734E5}"/>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27" name="Group 166">
                  <a:extLst>
                    <a:ext uri="{FF2B5EF4-FFF2-40B4-BE49-F238E27FC236}">
                      <a16:creationId xmlns:a16="http://schemas.microsoft.com/office/drawing/2014/main" id="{B8C79CC1-9DB8-8750-A26E-329549D5E008}"/>
                    </a:ext>
                  </a:extLst>
                </p:cNvPr>
                <p:cNvGrpSpPr/>
                <p:nvPr/>
              </p:nvGrpSpPr>
              <p:grpSpPr>
                <a:xfrm rot="13366124">
                  <a:off x="2060730" y="5811761"/>
                  <a:ext cx="329721" cy="329721"/>
                  <a:chOff x="1646931" y="3316458"/>
                  <a:chExt cx="345932" cy="345932"/>
                </a:xfrm>
              </p:grpSpPr>
              <p:grpSp>
                <p:nvGrpSpPr>
                  <p:cNvPr id="625" name="Group 264">
                    <a:extLst>
                      <a:ext uri="{FF2B5EF4-FFF2-40B4-BE49-F238E27FC236}">
                        <a16:creationId xmlns:a16="http://schemas.microsoft.com/office/drawing/2014/main" id="{0109760F-FD7C-0B94-0B1C-0765C7D454AC}"/>
                      </a:ext>
                    </a:extLst>
                  </p:cNvPr>
                  <p:cNvGrpSpPr/>
                  <p:nvPr/>
                </p:nvGrpSpPr>
                <p:grpSpPr>
                  <a:xfrm>
                    <a:off x="1692510" y="3345242"/>
                    <a:ext cx="266700" cy="264255"/>
                    <a:chOff x="5126355" y="2362200"/>
                    <a:chExt cx="266700" cy="264255"/>
                  </a:xfrm>
                </p:grpSpPr>
                <p:sp>
                  <p:nvSpPr>
                    <p:cNvPr id="627" name="Oval 266">
                      <a:extLst>
                        <a:ext uri="{FF2B5EF4-FFF2-40B4-BE49-F238E27FC236}">
                          <a16:creationId xmlns:a16="http://schemas.microsoft.com/office/drawing/2014/main" id="{88DD85EF-285E-24EE-0A7D-06ED9EF5D45F}"/>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267">
                      <a:extLst>
                        <a:ext uri="{FF2B5EF4-FFF2-40B4-BE49-F238E27FC236}">
                          <a16:creationId xmlns:a16="http://schemas.microsoft.com/office/drawing/2014/main" id="{A3B59EFB-5F38-6BA6-8214-621190E23750}"/>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268">
                      <a:extLst>
                        <a:ext uri="{FF2B5EF4-FFF2-40B4-BE49-F238E27FC236}">
                          <a16:creationId xmlns:a16="http://schemas.microsoft.com/office/drawing/2014/main" id="{4EAC428F-F928-8078-D84C-FD6F4DDA5CB4}"/>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6" name="Oval 265">
                    <a:extLst>
                      <a:ext uri="{FF2B5EF4-FFF2-40B4-BE49-F238E27FC236}">
                        <a16:creationId xmlns:a16="http://schemas.microsoft.com/office/drawing/2014/main" id="{7D625714-6052-E49C-2080-2C27F3CB7ED6}"/>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28" name="Group 167">
                  <a:extLst>
                    <a:ext uri="{FF2B5EF4-FFF2-40B4-BE49-F238E27FC236}">
                      <a16:creationId xmlns:a16="http://schemas.microsoft.com/office/drawing/2014/main" id="{0B809B11-D9B7-9B20-43E0-044C73999E0C}"/>
                    </a:ext>
                  </a:extLst>
                </p:cNvPr>
                <p:cNvGrpSpPr/>
                <p:nvPr/>
              </p:nvGrpSpPr>
              <p:grpSpPr>
                <a:xfrm rot="430813">
                  <a:off x="2398236" y="5885174"/>
                  <a:ext cx="329721" cy="329721"/>
                  <a:chOff x="1646931" y="3316458"/>
                  <a:chExt cx="345932" cy="345932"/>
                </a:xfrm>
              </p:grpSpPr>
              <p:grpSp>
                <p:nvGrpSpPr>
                  <p:cNvPr id="620" name="Group 259">
                    <a:extLst>
                      <a:ext uri="{FF2B5EF4-FFF2-40B4-BE49-F238E27FC236}">
                        <a16:creationId xmlns:a16="http://schemas.microsoft.com/office/drawing/2014/main" id="{19D78466-2FAB-9B61-D176-5FE8C9A561CB}"/>
                      </a:ext>
                    </a:extLst>
                  </p:cNvPr>
                  <p:cNvGrpSpPr/>
                  <p:nvPr/>
                </p:nvGrpSpPr>
                <p:grpSpPr>
                  <a:xfrm>
                    <a:off x="1692510" y="3345242"/>
                    <a:ext cx="266700" cy="264255"/>
                    <a:chOff x="5126355" y="2362200"/>
                    <a:chExt cx="266700" cy="264255"/>
                  </a:xfrm>
                </p:grpSpPr>
                <p:sp>
                  <p:nvSpPr>
                    <p:cNvPr id="622" name="Oval 261">
                      <a:extLst>
                        <a:ext uri="{FF2B5EF4-FFF2-40B4-BE49-F238E27FC236}">
                          <a16:creationId xmlns:a16="http://schemas.microsoft.com/office/drawing/2014/main" id="{83EE9458-6F3B-6141-24AB-714C9EDE2EA6}"/>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262">
                      <a:extLst>
                        <a:ext uri="{FF2B5EF4-FFF2-40B4-BE49-F238E27FC236}">
                          <a16:creationId xmlns:a16="http://schemas.microsoft.com/office/drawing/2014/main" id="{22CE4E2D-19FE-2549-2C32-331B54371DF0}"/>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263">
                      <a:extLst>
                        <a:ext uri="{FF2B5EF4-FFF2-40B4-BE49-F238E27FC236}">
                          <a16:creationId xmlns:a16="http://schemas.microsoft.com/office/drawing/2014/main" id="{37042896-BA6C-518A-5870-A17BABA6E914}"/>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1" name="Oval 260">
                    <a:extLst>
                      <a:ext uri="{FF2B5EF4-FFF2-40B4-BE49-F238E27FC236}">
                        <a16:creationId xmlns:a16="http://schemas.microsoft.com/office/drawing/2014/main" id="{FDC19C55-8599-C79C-4A02-65E4C9850777}"/>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29" name="Group 168">
                  <a:extLst>
                    <a:ext uri="{FF2B5EF4-FFF2-40B4-BE49-F238E27FC236}">
                      <a16:creationId xmlns:a16="http://schemas.microsoft.com/office/drawing/2014/main" id="{8E150DA3-ED6E-8FBE-8C49-3C94F7D7D673}"/>
                    </a:ext>
                  </a:extLst>
                </p:cNvPr>
                <p:cNvGrpSpPr/>
                <p:nvPr/>
              </p:nvGrpSpPr>
              <p:grpSpPr>
                <a:xfrm rot="7571225">
                  <a:off x="2214064" y="6044733"/>
                  <a:ext cx="329721" cy="329721"/>
                  <a:chOff x="1646931" y="3316458"/>
                  <a:chExt cx="345932" cy="345932"/>
                </a:xfrm>
              </p:grpSpPr>
              <p:grpSp>
                <p:nvGrpSpPr>
                  <p:cNvPr id="615" name="Group 254">
                    <a:extLst>
                      <a:ext uri="{FF2B5EF4-FFF2-40B4-BE49-F238E27FC236}">
                        <a16:creationId xmlns:a16="http://schemas.microsoft.com/office/drawing/2014/main" id="{5E70E16C-5F19-0537-3FF7-F32065C96A7E}"/>
                      </a:ext>
                    </a:extLst>
                  </p:cNvPr>
                  <p:cNvGrpSpPr/>
                  <p:nvPr/>
                </p:nvGrpSpPr>
                <p:grpSpPr>
                  <a:xfrm>
                    <a:off x="1692510" y="3345242"/>
                    <a:ext cx="266700" cy="264255"/>
                    <a:chOff x="5126355" y="2362200"/>
                    <a:chExt cx="266700" cy="264255"/>
                  </a:xfrm>
                </p:grpSpPr>
                <p:sp>
                  <p:nvSpPr>
                    <p:cNvPr id="617" name="Oval 256">
                      <a:extLst>
                        <a:ext uri="{FF2B5EF4-FFF2-40B4-BE49-F238E27FC236}">
                          <a16:creationId xmlns:a16="http://schemas.microsoft.com/office/drawing/2014/main" id="{39B306C8-2711-E62F-F3CF-2FED36CBC4F7}"/>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Oval 257">
                      <a:extLst>
                        <a:ext uri="{FF2B5EF4-FFF2-40B4-BE49-F238E27FC236}">
                          <a16:creationId xmlns:a16="http://schemas.microsoft.com/office/drawing/2014/main" id="{07797CA1-4530-E8E2-6D8A-0504AAEB4308}"/>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258">
                      <a:extLst>
                        <a:ext uri="{FF2B5EF4-FFF2-40B4-BE49-F238E27FC236}">
                          <a16:creationId xmlns:a16="http://schemas.microsoft.com/office/drawing/2014/main" id="{E349F663-31D7-B09E-66E5-797C9D62DEA5}"/>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6" name="Oval 255">
                    <a:extLst>
                      <a:ext uri="{FF2B5EF4-FFF2-40B4-BE49-F238E27FC236}">
                        <a16:creationId xmlns:a16="http://schemas.microsoft.com/office/drawing/2014/main" id="{17574E15-7730-9491-C375-AC151D4A7CCB}"/>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30" name="Group 169">
                  <a:extLst>
                    <a:ext uri="{FF2B5EF4-FFF2-40B4-BE49-F238E27FC236}">
                      <a16:creationId xmlns:a16="http://schemas.microsoft.com/office/drawing/2014/main" id="{9F71B31A-5BA4-7AC0-E848-E2B26CABCD36}"/>
                    </a:ext>
                  </a:extLst>
                </p:cNvPr>
                <p:cNvGrpSpPr/>
                <p:nvPr/>
              </p:nvGrpSpPr>
              <p:grpSpPr>
                <a:xfrm rot="4979498">
                  <a:off x="1722475" y="5817454"/>
                  <a:ext cx="329721" cy="329721"/>
                  <a:chOff x="1651267" y="3281190"/>
                  <a:chExt cx="345932" cy="345932"/>
                </a:xfrm>
              </p:grpSpPr>
              <p:grpSp>
                <p:nvGrpSpPr>
                  <p:cNvPr id="610" name="Group 249">
                    <a:extLst>
                      <a:ext uri="{FF2B5EF4-FFF2-40B4-BE49-F238E27FC236}">
                        <a16:creationId xmlns:a16="http://schemas.microsoft.com/office/drawing/2014/main" id="{96EF3FD1-E2CE-6889-93B6-48FAC16C2D1C}"/>
                      </a:ext>
                    </a:extLst>
                  </p:cNvPr>
                  <p:cNvGrpSpPr/>
                  <p:nvPr/>
                </p:nvGrpSpPr>
                <p:grpSpPr>
                  <a:xfrm>
                    <a:off x="1692510" y="3345242"/>
                    <a:ext cx="266700" cy="264255"/>
                    <a:chOff x="5126355" y="2362200"/>
                    <a:chExt cx="266700" cy="264255"/>
                  </a:xfrm>
                </p:grpSpPr>
                <p:sp>
                  <p:nvSpPr>
                    <p:cNvPr id="612" name="Oval 251">
                      <a:extLst>
                        <a:ext uri="{FF2B5EF4-FFF2-40B4-BE49-F238E27FC236}">
                          <a16:creationId xmlns:a16="http://schemas.microsoft.com/office/drawing/2014/main" id="{5357D122-86F4-B515-F5B4-38DCDBC79573}"/>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252">
                      <a:extLst>
                        <a:ext uri="{FF2B5EF4-FFF2-40B4-BE49-F238E27FC236}">
                          <a16:creationId xmlns:a16="http://schemas.microsoft.com/office/drawing/2014/main" id="{9FC96361-8C2A-82CC-9E6C-AD6C18C85784}"/>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253">
                      <a:extLst>
                        <a:ext uri="{FF2B5EF4-FFF2-40B4-BE49-F238E27FC236}">
                          <a16:creationId xmlns:a16="http://schemas.microsoft.com/office/drawing/2014/main" id="{239247B6-D2EF-616D-E8CA-D2FA3100509F}"/>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1" name="Oval 250">
                    <a:extLst>
                      <a:ext uri="{FF2B5EF4-FFF2-40B4-BE49-F238E27FC236}">
                        <a16:creationId xmlns:a16="http://schemas.microsoft.com/office/drawing/2014/main" id="{784660E6-98A4-39B6-7FC2-09A3D78BED31}"/>
                      </a:ext>
                    </a:extLst>
                  </p:cNvPr>
                  <p:cNvSpPr/>
                  <p:nvPr/>
                </p:nvSpPr>
                <p:spPr>
                  <a:xfrm>
                    <a:off x="1651267" y="3281190"/>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31" name="Group 170">
                  <a:extLst>
                    <a:ext uri="{FF2B5EF4-FFF2-40B4-BE49-F238E27FC236}">
                      <a16:creationId xmlns:a16="http://schemas.microsoft.com/office/drawing/2014/main" id="{77F313C0-DE64-A56F-A7AF-22CCBC6EA589}"/>
                    </a:ext>
                  </a:extLst>
                </p:cNvPr>
                <p:cNvGrpSpPr/>
                <p:nvPr/>
              </p:nvGrpSpPr>
              <p:grpSpPr>
                <a:xfrm rot="4979498">
                  <a:off x="1833865" y="5986923"/>
                  <a:ext cx="329721" cy="329721"/>
                  <a:chOff x="1672143" y="3319557"/>
                  <a:chExt cx="345932" cy="345932"/>
                </a:xfrm>
              </p:grpSpPr>
              <p:grpSp>
                <p:nvGrpSpPr>
                  <p:cNvPr id="605" name="Group 244">
                    <a:extLst>
                      <a:ext uri="{FF2B5EF4-FFF2-40B4-BE49-F238E27FC236}">
                        <a16:creationId xmlns:a16="http://schemas.microsoft.com/office/drawing/2014/main" id="{B709C64D-81D3-57B2-839F-33D27F7D7703}"/>
                      </a:ext>
                    </a:extLst>
                  </p:cNvPr>
                  <p:cNvGrpSpPr/>
                  <p:nvPr/>
                </p:nvGrpSpPr>
                <p:grpSpPr>
                  <a:xfrm>
                    <a:off x="1692510" y="3345242"/>
                    <a:ext cx="266700" cy="264255"/>
                    <a:chOff x="5126355" y="2362200"/>
                    <a:chExt cx="266700" cy="264255"/>
                  </a:xfrm>
                </p:grpSpPr>
                <p:sp>
                  <p:nvSpPr>
                    <p:cNvPr id="607" name="Oval 246">
                      <a:extLst>
                        <a:ext uri="{FF2B5EF4-FFF2-40B4-BE49-F238E27FC236}">
                          <a16:creationId xmlns:a16="http://schemas.microsoft.com/office/drawing/2014/main" id="{49443988-1DAF-F1CF-A99D-CDAE9661C385}"/>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247">
                      <a:extLst>
                        <a:ext uri="{FF2B5EF4-FFF2-40B4-BE49-F238E27FC236}">
                          <a16:creationId xmlns:a16="http://schemas.microsoft.com/office/drawing/2014/main" id="{DCDDA26E-555A-4FD5-C929-32620086CA30}"/>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248">
                      <a:extLst>
                        <a:ext uri="{FF2B5EF4-FFF2-40B4-BE49-F238E27FC236}">
                          <a16:creationId xmlns:a16="http://schemas.microsoft.com/office/drawing/2014/main" id="{19F641B1-49E1-920D-B4D7-5506ACFFC1E8}"/>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6" name="Oval 245">
                    <a:extLst>
                      <a:ext uri="{FF2B5EF4-FFF2-40B4-BE49-F238E27FC236}">
                        <a16:creationId xmlns:a16="http://schemas.microsoft.com/office/drawing/2014/main" id="{AE0C1493-4FB7-9A0C-4DBB-07D02E2FA9EB}"/>
                      </a:ext>
                    </a:extLst>
                  </p:cNvPr>
                  <p:cNvSpPr/>
                  <p:nvPr/>
                </p:nvSpPr>
                <p:spPr>
                  <a:xfrm>
                    <a:off x="1672143" y="3319557"/>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32" name="Group 171">
                  <a:extLst>
                    <a:ext uri="{FF2B5EF4-FFF2-40B4-BE49-F238E27FC236}">
                      <a16:creationId xmlns:a16="http://schemas.microsoft.com/office/drawing/2014/main" id="{9450BEB4-4061-CCBD-306E-15D915826BBC}"/>
                    </a:ext>
                  </a:extLst>
                </p:cNvPr>
                <p:cNvGrpSpPr/>
                <p:nvPr/>
              </p:nvGrpSpPr>
              <p:grpSpPr>
                <a:xfrm rot="4979498">
                  <a:off x="1924602" y="6228480"/>
                  <a:ext cx="329721" cy="329721"/>
                  <a:chOff x="1646931" y="3316458"/>
                  <a:chExt cx="345932" cy="345932"/>
                </a:xfrm>
              </p:grpSpPr>
              <p:grpSp>
                <p:nvGrpSpPr>
                  <p:cNvPr id="600" name="Group 239">
                    <a:extLst>
                      <a:ext uri="{FF2B5EF4-FFF2-40B4-BE49-F238E27FC236}">
                        <a16:creationId xmlns:a16="http://schemas.microsoft.com/office/drawing/2014/main" id="{1A464798-48A6-0FD4-2B7B-00A2993D24D8}"/>
                      </a:ext>
                    </a:extLst>
                  </p:cNvPr>
                  <p:cNvGrpSpPr/>
                  <p:nvPr/>
                </p:nvGrpSpPr>
                <p:grpSpPr>
                  <a:xfrm>
                    <a:off x="1692510" y="3345242"/>
                    <a:ext cx="266700" cy="264255"/>
                    <a:chOff x="5126355" y="2362200"/>
                    <a:chExt cx="266700" cy="264255"/>
                  </a:xfrm>
                </p:grpSpPr>
                <p:sp>
                  <p:nvSpPr>
                    <p:cNvPr id="602" name="Oval 241">
                      <a:extLst>
                        <a:ext uri="{FF2B5EF4-FFF2-40B4-BE49-F238E27FC236}">
                          <a16:creationId xmlns:a16="http://schemas.microsoft.com/office/drawing/2014/main" id="{96AE59F2-FEC3-DE9E-32FA-9C46B72A5D57}"/>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242">
                      <a:extLst>
                        <a:ext uri="{FF2B5EF4-FFF2-40B4-BE49-F238E27FC236}">
                          <a16:creationId xmlns:a16="http://schemas.microsoft.com/office/drawing/2014/main" id="{05203DA2-70C8-3784-2177-0C1A84E1B728}"/>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243">
                      <a:extLst>
                        <a:ext uri="{FF2B5EF4-FFF2-40B4-BE49-F238E27FC236}">
                          <a16:creationId xmlns:a16="http://schemas.microsoft.com/office/drawing/2014/main" id="{EC74DC4D-8BDF-093F-8F4C-668E55C65AF9}"/>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1" name="Oval 240">
                    <a:extLst>
                      <a:ext uri="{FF2B5EF4-FFF2-40B4-BE49-F238E27FC236}">
                        <a16:creationId xmlns:a16="http://schemas.microsoft.com/office/drawing/2014/main" id="{4580613A-A753-4F89-90F9-BE2290CB35F9}"/>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33" name="Group 172">
                  <a:extLst>
                    <a:ext uri="{FF2B5EF4-FFF2-40B4-BE49-F238E27FC236}">
                      <a16:creationId xmlns:a16="http://schemas.microsoft.com/office/drawing/2014/main" id="{768897F5-CE45-742F-0C85-D1453C677B52}"/>
                    </a:ext>
                  </a:extLst>
                </p:cNvPr>
                <p:cNvGrpSpPr/>
                <p:nvPr/>
              </p:nvGrpSpPr>
              <p:grpSpPr>
                <a:xfrm rot="4979498">
                  <a:off x="1761591" y="6044734"/>
                  <a:ext cx="329721" cy="329721"/>
                  <a:chOff x="1646931" y="3316458"/>
                  <a:chExt cx="345932" cy="345932"/>
                </a:xfrm>
              </p:grpSpPr>
              <p:grpSp>
                <p:nvGrpSpPr>
                  <p:cNvPr id="595" name="Group 234">
                    <a:extLst>
                      <a:ext uri="{FF2B5EF4-FFF2-40B4-BE49-F238E27FC236}">
                        <a16:creationId xmlns:a16="http://schemas.microsoft.com/office/drawing/2014/main" id="{270AD952-1A54-CBCA-89FB-07123B33A5DD}"/>
                      </a:ext>
                    </a:extLst>
                  </p:cNvPr>
                  <p:cNvGrpSpPr/>
                  <p:nvPr/>
                </p:nvGrpSpPr>
                <p:grpSpPr>
                  <a:xfrm>
                    <a:off x="1692510" y="3345242"/>
                    <a:ext cx="266700" cy="264255"/>
                    <a:chOff x="5126355" y="2362200"/>
                    <a:chExt cx="266700" cy="264255"/>
                  </a:xfrm>
                </p:grpSpPr>
                <p:sp>
                  <p:nvSpPr>
                    <p:cNvPr id="597" name="Oval 236">
                      <a:extLst>
                        <a:ext uri="{FF2B5EF4-FFF2-40B4-BE49-F238E27FC236}">
                          <a16:creationId xmlns:a16="http://schemas.microsoft.com/office/drawing/2014/main" id="{07CF9AF4-ADCF-F6DE-FCD7-38FF21C46F58}"/>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237">
                      <a:extLst>
                        <a:ext uri="{FF2B5EF4-FFF2-40B4-BE49-F238E27FC236}">
                          <a16:creationId xmlns:a16="http://schemas.microsoft.com/office/drawing/2014/main" id="{DAF86B38-77D6-BAED-1311-CFBB566A61C3}"/>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238">
                      <a:extLst>
                        <a:ext uri="{FF2B5EF4-FFF2-40B4-BE49-F238E27FC236}">
                          <a16:creationId xmlns:a16="http://schemas.microsoft.com/office/drawing/2014/main" id="{B3EADB50-0903-20FD-73C3-D37CB6CB538F}"/>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6" name="Oval 235">
                    <a:extLst>
                      <a:ext uri="{FF2B5EF4-FFF2-40B4-BE49-F238E27FC236}">
                        <a16:creationId xmlns:a16="http://schemas.microsoft.com/office/drawing/2014/main" id="{5F1B2143-6791-E661-23EC-AC8CB84A147C}"/>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34" name="Group 173">
                  <a:extLst>
                    <a:ext uri="{FF2B5EF4-FFF2-40B4-BE49-F238E27FC236}">
                      <a16:creationId xmlns:a16="http://schemas.microsoft.com/office/drawing/2014/main" id="{0260E6F0-4609-BEDB-51D9-2B640AFDB169}"/>
                    </a:ext>
                  </a:extLst>
                </p:cNvPr>
                <p:cNvGrpSpPr/>
                <p:nvPr/>
              </p:nvGrpSpPr>
              <p:grpSpPr>
                <a:xfrm rot="4979498">
                  <a:off x="2181090" y="6238592"/>
                  <a:ext cx="329721" cy="329721"/>
                  <a:chOff x="1646931" y="3316458"/>
                  <a:chExt cx="345932" cy="345932"/>
                </a:xfrm>
              </p:grpSpPr>
              <p:grpSp>
                <p:nvGrpSpPr>
                  <p:cNvPr id="590" name="Group 229">
                    <a:extLst>
                      <a:ext uri="{FF2B5EF4-FFF2-40B4-BE49-F238E27FC236}">
                        <a16:creationId xmlns:a16="http://schemas.microsoft.com/office/drawing/2014/main" id="{3CA9EE40-33C4-2465-A1D7-747D0816AF5C}"/>
                      </a:ext>
                    </a:extLst>
                  </p:cNvPr>
                  <p:cNvGrpSpPr/>
                  <p:nvPr/>
                </p:nvGrpSpPr>
                <p:grpSpPr>
                  <a:xfrm>
                    <a:off x="1692510" y="3345242"/>
                    <a:ext cx="266700" cy="264255"/>
                    <a:chOff x="5126355" y="2362200"/>
                    <a:chExt cx="266700" cy="264255"/>
                  </a:xfrm>
                </p:grpSpPr>
                <p:sp>
                  <p:nvSpPr>
                    <p:cNvPr id="592" name="Oval 231">
                      <a:extLst>
                        <a:ext uri="{FF2B5EF4-FFF2-40B4-BE49-F238E27FC236}">
                          <a16:creationId xmlns:a16="http://schemas.microsoft.com/office/drawing/2014/main" id="{C5FD8B52-392E-BF25-24AC-013279C64418}"/>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232">
                      <a:extLst>
                        <a:ext uri="{FF2B5EF4-FFF2-40B4-BE49-F238E27FC236}">
                          <a16:creationId xmlns:a16="http://schemas.microsoft.com/office/drawing/2014/main" id="{7B08546F-7E56-C967-7013-6E23F301C232}"/>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233">
                      <a:extLst>
                        <a:ext uri="{FF2B5EF4-FFF2-40B4-BE49-F238E27FC236}">
                          <a16:creationId xmlns:a16="http://schemas.microsoft.com/office/drawing/2014/main" id="{9A975F38-3A26-9C9B-323C-302018CE37A2}"/>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1" name="Oval 230">
                    <a:extLst>
                      <a:ext uri="{FF2B5EF4-FFF2-40B4-BE49-F238E27FC236}">
                        <a16:creationId xmlns:a16="http://schemas.microsoft.com/office/drawing/2014/main" id="{0ACD132C-6368-B6B5-5C6A-D2823541D74B}"/>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35" name="Group 174">
                  <a:extLst>
                    <a:ext uri="{FF2B5EF4-FFF2-40B4-BE49-F238E27FC236}">
                      <a16:creationId xmlns:a16="http://schemas.microsoft.com/office/drawing/2014/main" id="{646071CB-42A1-4F7D-8C52-A764F7F82739}"/>
                    </a:ext>
                  </a:extLst>
                </p:cNvPr>
                <p:cNvGrpSpPr/>
                <p:nvPr/>
              </p:nvGrpSpPr>
              <p:grpSpPr>
                <a:xfrm rot="4979498">
                  <a:off x="2372408" y="6044735"/>
                  <a:ext cx="329721" cy="329721"/>
                  <a:chOff x="1646931" y="3316458"/>
                  <a:chExt cx="345932" cy="345932"/>
                </a:xfrm>
              </p:grpSpPr>
              <p:grpSp>
                <p:nvGrpSpPr>
                  <p:cNvPr id="585" name="Group 224">
                    <a:extLst>
                      <a:ext uri="{FF2B5EF4-FFF2-40B4-BE49-F238E27FC236}">
                        <a16:creationId xmlns:a16="http://schemas.microsoft.com/office/drawing/2014/main" id="{C4F15CDD-1FB7-E099-E164-E781BEE22AC7}"/>
                      </a:ext>
                    </a:extLst>
                  </p:cNvPr>
                  <p:cNvGrpSpPr/>
                  <p:nvPr/>
                </p:nvGrpSpPr>
                <p:grpSpPr>
                  <a:xfrm>
                    <a:off x="1692510" y="3345242"/>
                    <a:ext cx="266700" cy="264255"/>
                    <a:chOff x="5126355" y="2362200"/>
                    <a:chExt cx="266700" cy="264255"/>
                  </a:xfrm>
                </p:grpSpPr>
                <p:sp>
                  <p:nvSpPr>
                    <p:cNvPr id="587" name="Oval 226">
                      <a:extLst>
                        <a:ext uri="{FF2B5EF4-FFF2-40B4-BE49-F238E27FC236}">
                          <a16:creationId xmlns:a16="http://schemas.microsoft.com/office/drawing/2014/main" id="{553C46B1-4BB7-CB39-9700-68B1E8A8B5A3}"/>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227">
                      <a:extLst>
                        <a:ext uri="{FF2B5EF4-FFF2-40B4-BE49-F238E27FC236}">
                          <a16:creationId xmlns:a16="http://schemas.microsoft.com/office/drawing/2014/main" id="{BF611835-C061-8831-5CAD-B4D78C97134E}"/>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228">
                      <a:extLst>
                        <a:ext uri="{FF2B5EF4-FFF2-40B4-BE49-F238E27FC236}">
                          <a16:creationId xmlns:a16="http://schemas.microsoft.com/office/drawing/2014/main" id="{860F5688-7516-2F31-C01D-E43C4158513D}"/>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6" name="Oval 225">
                    <a:extLst>
                      <a:ext uri="{FF2B5EF4-FFF2-40B4-BE49-F238E27FC236}">
                        <a16:creationId xmlns:a16="http://schemas.microsoft.com/office/drawing/2014/main" id="{33035957-7078-DD87-82D0-DBB57D14F4CF}"/>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536" name="Oval 32">
                  <a:extLst>
                    <a:ext uri="{FF2B5EF4-FFF2-40B4-BE49-F238E27FC236}">
                      <a16:creationId xmlns:a16="http://schemas.microsoft.com/office/drawing/2014/main" id="{833E6279-C5D2-C185-E068-972D37B21EB1}"/>
                    </a:ext>
                  </a:extLst>
                </p:cNvPr>
                <p:cNvSpPr>
                  <a:spLocks noChangeArrowheads="1"/>
                </p:cNvSpPr>
                <p:nvPr/>
              </p:nvSpPr>
              <p:spPr bwMode="auto">
                <a:xfrm rot="543536">
                  <a:off x="1719786" y="5529204"/>
                  <a:ext cx="1024516" cy="1051942"/>
                </a:xfrm>
                <a:prstGeom prst="ellipse">
                  <a:avLst/>
                </a:prstGeom>
                <a:noFill/>
                <a:ln w="19050">
                  <a:solidFill>
                    <a:schemeClr val="tx1"/>
                  </a:solidFill>
                  <a:round/>
                  <a:headEnd/>
                  <a:tailEnd/>
                </a:ln>
                <a:effectLst/>
                <a:extLst>
                  <a:ext uri="{909E8E84-426E-40DD-AFC4-6F175D3DCCD1}">
                    <a14:hiddenFill xmlns:a14="http://schemas.microsoft.com/office/drawing/2010/main">
                      <a:gradFill rotWithShape="0">
                        <a:gsLst>
                          <a:gs pos="0">
                            <a:schemeClr val="bg1"/>
                          </a:gs>
                          <a:gs pos="100000">
                            <a:schemeClr val="accent2"/>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537" name="Group 176">
                  <a:extLst>
                    <a:ext uri="{FF2B5EF4-FFF2-40B4-BE49-F238E27FC236}">
                      <a16:creationId xmlns:a16="http://schemas.microsoft.com/office/drawing/2014/main" id="{1B9F374F-F988-44F8-587B-5E474F790BC3}"/>
                    </a:ext>
                  </a:extLst>
                </p:cNvPr>
                <p:cNvGrpSpPr/>
                <p:nvPr/>
              </p:nvGrpSpPr>
              <p:grpSpPr>
                <a:xfrm rot="15794552">
                  <a:off x="2200475" y="5563570"/>
                  <a:ext cx="329721" cy="329721"/>
                  <a:chOff x="1646931" y="3316458"/>
                  <a:chExt cx="345932" cy="345932"/>
                </a:xfrm>
              </p:grpSpPr>
              <p:grpSp>
                <p:nvGrpSpPr>
                  <p:cNvPr id="580" name="Group 219">
                    <a:extLst>
                      <a:ext uri="{FF2B5EF4-FFF2-40B4-BE49-F238E27FC236}">
                        <a16:creationId xmlns:a16="http://schemas.microsoft.com/office/drawing/2014/main" id="{E348223A-F0E7-F9BC-65E1-A1DC20E950F8}"/>
                      </a:ext>
                    </a:extLst>
                  </p:cNvPr>
                  <p:cNvGrpSpPr/>
                  <p:nvPr/>
                </p:nvGrpSpPr>
                <p:grpSpPr>
                  <a:xfrm>
                    <a:off x="1692510" y="3345242"/>
                    <a:ext cx="266700" cy="264255"/>
                    <a:chOff x="5126355" y="2362200"/>
                    <a:chExt cx="266700" cy="264255"/>
                  </a:xfrm>
                </p:grpSpPr>
                <p:sp>
                  <p:nvSpPr>
                    <p:cNvPr id="582" name="Oval 221">
                      <a:extLst>
                        <a:ext uri="{FF2B5EF4-FFF2-40B4-BE49-F238E27FC236}">
                          <a16:creationId xmlns:a16="http://schemas.microsoft.com/office/drawing/2014/main" id="{618C4D83-0E60-820D-6AF0-DFCE56143310}"/>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222">
                      <a:extLst>
                        <a:ext uri="{FF2B5EF4-FFF2-40B4-BE49-F238E27FC236}">
                          <a16:creationId xmlns:a16="http://schemas.microsoft.com/office/drawing/2014/main" id="{4E5B4468-B653-F848-40E1-F7800D9D6DB5}"/>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223">
                      <a:extLst>
                        <a:ext uri="{FF2B5EF4-FFF2-40B4-BE49-F238E27FC236}">
                          <a16:creationId xmlns:a16="http://schemas.microsoft.com/office/drawing/2014/main" id="{C2D87D46-ABFB-4792-9FD6-138738C4DB98}"/>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1" name="Oval 220">
                    <a:extLst>
                      <a:ext uri="{FF2B5EF4-FFF2-40B4-BE49-F238E27FC236}">
                        <a16:creationId xmlns:a16="http://schemas.microsoft.com/office/drawing/2014/main" id="{C13AD930-325E-5221-C430-780EC0DC5C5D}"/>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38" name="Group 177">
                  <a:extLst>
                    <a:ext uri="{FF2B5EF4-FFF2-40B4-BE49-F238E27FC236}">
                      <a16:creationId xmlns:a16="http://schemas.microsoft.com/office/drawing/2014/main" id="{EF0C4DC9-67D5-4329-A397-0D66D3A4DB6A}"/>
                    </a:ext>
                  </a:extLst>
                </p:cNvPr>
                <p:cNvGrpSpPr/>
                <p:nvPr/>
              </p:nvGrpSpPr>
              <p:grpSpPr>
                <a:xfrm rot="949271">
                  <a:off x="1999729" y="6040916"/>
                  <a:ext cx="329721" cy="329721"/>
                  <a:chOff x="1646931" y="3316458"/>
                  <a:chExt cx="345932" cy="345932"/>
                </a:xfrm>
              </p:grpSpPr>
              <p:grpSp>
                <p:nvGrpSpPr>
                  <p:cNvPr id="575" name="Group 214">
                    <a:extLst>
                      <a:ext uri="{FF2B5EF4-FFF2-40B4-BE49-F238E27FC236}">
                        <a16:creationId xmlns:a16="http://schemas.microsoft.com/office/drawing/2014/main" id="{E99C5EDF-B17D-2451-0EBC-833120485422}"/>
                      </a:ext>
                    </a:extLst>
                  </p:cNvPr>
                  <p:cNvGrpSpPr/>
                  <p:nvPr/>
                </p:nvGrpSpPr>
                <p:grpSpPr>
                  <a:xfrm>
                    <a:off x="1692510" y="3345242"/>
                    <a:ext cx="266700" cy="264255"/>
                    <a:chOff x="5126355" y="2362200"/>
                    <a:chExt cx="266700" cy="264255"/>
                  </a:xfrm>
                </p:grpSpPr>
                <p:sp>
                  <p:nvSpPr>
                    <p:cNvPr id="577" name="Oval 216">
                      <a:extLst>
                        <a:ext uri="{FF2B5EF4-FFF2-40B4-BE49-F238E27FC236}">
                          <a16:creationId xmlns:a16="http://schemas.microsoft.com/office/drawing/2014/main" id="{E137CD75-9119-084D-850B-D9AF486CC990}"/>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217">
                      <a:extLst>
                        <a:ext uri="{FF2B5EF4-FFF2-40B4-BE49-F238E27FC236}">
                          <a16:creationId xmlns:a16="http://schemas.microsoft.com/office/drawing/2014/main" id="{50B8AB50-8E17-9E74-B388-5C7DB7A13C3A}"/>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218">
                      <a:extLst>
                        <a:ext uri="{FF2B5EF4-FFF2-40B4-BE49-F238E27FC236}">
                          <a16:creationId xmlns:a16="http://schemas.microsoft.com/office/drawing/2014/main" id="{76E6F6A8-70BA-E748-F8B3-C191B0F7D67E}"/>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6" name="Oval 215">
                    <a:extLst>
                      <a:ext uri="{FF2B5EF4-FFF2-40B4-BE49-F238E27FC236}">
                        <a16:creationId xmlns:a16="http://schemas.microsoft.com/office/drawing/2014/main" id="{AABA82C2-A60B-8669-C95A-AFF13E7E370B}"/>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39" name="Group 178">
                  <a:extLst>
                    <a:ext uri="{FF2B5EF4-FFF2-40B4-BE49-F238E27FC236}">
                      <a16:creationId xmlns:a16="http://schemas.microsoft.com/office/drawing/2014/main" id="{9E59E6EE-49C2-8F55-4E65-50EF98B228DC}"/>
                    </a:ext>
                  </a:extLst>
                </p:cNvPr>
                <p:cNvGrpSpPr/>
                <p:nvPr/>
              </p:nvGrpSpPr>
              <p:grpSpPr>
                <a:xfrm rot="6450322">
                  <a:off x="2305731" y="6134154"/>
                  <a:ext cx="329721" cy="329721"/>
                  <a:chOff x="1646931" y="3316458"/>
                  <a:chExt cx="345932" cy="345932"/>
                </a:xfrm>
              </p:grpSpPr>
              <p:grpSp>
                <p:nvGrpSpPr>
                  <p:cNvPr id="570" name="Group 209">
                    <a:extLst>
                      <a:ext uri="{FF2B5EF4-FFF2-40B4-BE49-F238E27FC236}">
                        <a16:creationId xmlns:a16="http://schemas.microsoft.com/office/drawing/2014/main" id="{B37C0584-D342-1E0F-CBA0-1B46787609A6}"/>
                      </a:ext>
                    </a:extLst>
                  </p:cNvPr>
                  <p:cNvGrpSpPr/>
                  <p:nvPr/>
                </p:nvGrpSpPr>
                <p:grpSpPr>
                  <a:xfrm>
                    <a:off x="1692510" y="3345242"/>
                    <a:ext cx="266700" cy="264255"/>
                    <a:chOff x="5126355" y="2362200"/>
                    <a:chExt cx="266700" cy="264255"/>
                  </a:xfrm>
                </p:grpSpPr>
                <p:sp>
                  <p:nvSpPr>
                    <p:cNvPr id="572" name="Oval 211">
                      <a:extLst>
                        <a:ext uri="{FF2B5EF4-FFF2-40B4-BE49-F238E27FC236}">
                          <a16:creationId xmlns:a16="http://schemas.microsoft.com/office/drawing/2014/main" id="{C5B7F6F5-E655-5E3C-E8A7-9C170CE6E5F6}"/>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212">
                      <a:extLst>
                        <a:ext uri="{FF2B5EF4-FFF2-40B4-BE49-F238E27FC236}">
                          <a16:creationId xmlns:a16="http://schemas.microsoft.com/office/drawing/2014/main" id="{0DA4E596-4C89-28F2-FAC4-BEF5057B0BCD}"/>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213">
                      <a:extLst>
                        <a:ext uri="{FF2B5EF4-FFF2-40B4-BE49-F238E27FC236}">
                          <a16:creationId xmlns:a16="http://schemas.microsoft.com/office/drawing/2014/main" id="{336BEB4D-3C95-FEE3-BE32-D5133BA5A289}"/>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1" name="Oval 210">
                    <a:extLst>
                      <a:ext uri="{FF2B5EF4-FFF2-40B4-BE49-F238E27FC236}">
                        <a16:creationId xmlns:a16="http://schemas.microsoft.com/office/drawing/2014/main" id="{19FBF274-4727-EAF0-8AAA-1710077E47DD}"/>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40" name="Group 179">
                  <a:extLst>
                    <a:ext uri="{FF2B5EF4-FFF2-40B4-BE49-F238E27FC236}">
                      <a16:creationId xmlns:a16="http://schemas.microsoft.com/office/drawing/2014/main" id="{22AD7CBD-11AA-582A-7BAE-A2E6006A47DA}"/>
                    </a:ext>
                  </a:extLst>
                </p:cNvPr>
                <p:cNvGrpSpPr/>
                <p:nvPr/>
              </p:nvGrpSpPr>
              <p:grpSpPr>
                <a:xfrm rot="6450322">
                  <a:off x="1973858" y="5828717"/>
                  <a:ext cx="329721" cy="329721"/>
                  <a:chOff x="1646931" y="3316458"/>
                  <a:chExt cx="345932" cy="345932"/>
                </a:xfrm>
              </p:grpSpPr>
              <p:grpSp>
                <p:nvGrpSpPr>
                  <p:cNvPr id="565" name="Group 204">
                    <a:extLst>
                      <a:ext uri="{FF2B5EF4-FFF2-40B4-BE49-F238E27FC236}">
                        <a16:creationId xmlns:a16="http://schemas.microsoft.com/office/drawing/2014/main" id="{0FDF00C8-02A0-ADD4-91F2-1CE4EAAD2C48}"/>
                      </a:ext>
                    </a:extLst>
                  </p:cNvPr>
                  <p:cNvGrpSpPr/>
                  <p:nvPr/>
                </p:nvGrpSpPr>
                <p:grpSpPr>
                  <a:xfrm>
                    <a:off x="1692510" y="3345242"/>
                    <a:ext cx="266700" cy="264255"/>
                    <a:chOff x="5126355" y="2362200"/>
                    <a:chExt cx="266700" cy="264255"/>
                  </a:xfrm>
                </p:grpSpPr>
                <p:sp>
                  <p:nvSpPr>
                    <p:cNvPr id="567" name="Oval 206">
                      <a:extLst>
                        <a:ext uri="{FF2B5EF4-FFF2-40B4-BE49-F238E27FC236}">
                          <a16:creationId xmlns:a16="http://schemas.microsoft.com/office/drawing/2014/main" id="{D3DDE79B-22E8-75A5-7A40-C7B583FCA7DC}"/>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207">
                      <a:extLst>
                        <a:ext uri="{FF2B5EF4-FFF2-40B4-BE49-F238E27FC236}">
                          <a16:creationId xmlns:a16="http://schemas.microsoft.com/office/drawing/2014/main" id="{A5D77B25-0697-DD5A-844C-697E7DC4B961}"/>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208">
                      <a:extLst>
                        <a:ext uri="{FF2B5EF4-FFF2-40B4-BE49-F238E27FC236}">
                          <a16:creationId xmlns:a16="http://schemas.microsoft.com/office/drawing/2014/main" id="{C3DD8BE2-B0FC-049C-6A96-2FC39ADBC56C}"/>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6" name="Oval 205">
                    <a:extLst>
                      <a:ext uri="{FF2B5EF4-FFF2-40B4-BE49-F238E27FC236}">
                        <a16:creationId xmlns:a16="http://schemas.microsoft.com/office/drawing/2014/main" id="{C3EFDED9-B8A2-BDE0-754F-C7CBA01E29FC}"/>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41" name="Group 180">
                  <a:extLst>
                    <a:ext uri="{FF2B5EF4-FFF2-40B4-BE49-F238E27FC236}">
                      <a16:creationId xmlns:a16="http://schemas.microsoft.com/office/drawing/2014/main" id="{290FACB3-182F-0FCB-841B-350AE171A797}"/>
                    </a:ext>
                  </a:extLst>
                </p:cNvPr>
                <p:cNvGrpSpPr/>
                <p:nvPr/>
              </p:nvGrpSpPr>
              <p:grpSpPr>
                <a:xfrm rot="20609094">
                  <a:off x="2201456" y="5874468"/>
                  <a:ext cx="329721" cy="329721"/>
                  <a:chOff x="1646931" y="3316458"/>
                  <a:chExt cx="345932" cy="345932"/>
                </a:xfrm>
              </p:grpSpPr>
              <p:grpSp>
                <p:nvGrpSpPr>
                  <p:cNvPr id="560" name="Group 199">
                    <a:extLst>
                      <a:ext uri="{FF2B5EF4-FFF2-40B4-BE49-F238E27FC236}">
                        <a16:creationId xmlns:a16="http://schemas.microsoft.com/office/drawing/2014/main" id="{DD1C543B-8917-6647-C0B3-550EE8606AA6}"/>
                      </a:ext>
                    </a:extLst>
                  </p:cNvPr>
                  <p:cNvGrpSpPr/>
                  <p:nvPr/>
                </p:nvGrpSpPr>
                <p:grpSpPr>
                  <a:xfrm>
                    <a:off x="1692510" y="3345242"/>
                    <a:ext cx="266700" cy="264255"/>
                    <a:chOff x="5126355" y="2362200"/>
                    <a:chExt cx="266700" cy="264255"/>
                  </a:xfrm>
                </p:grpSpPr>
                <p:sp>
                  <p:nvSpPr>
                    <p:cNvPr id="562" name="Oval 201">
                      <a:extLst>
                        <a:ext uri="{FF2B5EF4-FFF2-40B4-BE49-F238E27FC236}">
                          <a16:creationId xmlns:a16="http://schemas.microsoft.com/office/drawing/2014/main" id="{A1C51D58-7C3F-69DD-E639-123952E0813F}"/>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202">
                      <a:extLst>
                        <a:ext uri="{FF2B5EF4-FFF2-40B4-BE49-F238E27FC236}">
                          <a16:creationId xmlns:a16="http://schemas.microsoft.com/office/drawing/2014/main" id="{D1DBF51F-857B-C081-2E84-9F9B49A253C4}"/>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203">
                      <a:extLst>
                        <a:ext uri="{FF2B5EF4-FFF2-40B4-BE49-F238E27FC236}">
                          <a16:creationId xmlns:a16="http://schemas.microsoft.com/office/drawing/2014/main" id="{0AA896CF-466B-5970-8AB8-26AE20F40E8A}"/>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1" name="Oval 200">
                    <a:extLst>
                      <a:ext uri="{FF2B5EF4-FFF2-40B4-BE49-F238E27FC236}">
                        <a16:creationId xmlns:a16="http://schemas.microsoft.com/office/drawing/2014/main" id="{C28CC0E5-6114-7A91-6A83-951F1D1AE285}"/>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42" name="Group 181">
                  <a:extLst>
                    <a:ext uri="{FF2B5EF4-FFF2-40B4-BE49-F238E27FC236}">
                      <a16:creationId xmlns:a16="http://schemas.microsoft.com/office/drawing/2014/main" id="{B32A9693-8A2C-88A2-BE28-13C83147DA56}"/>
                    </a:ext>
                  </a:extLst>
                </p:cNvPr>
                <p:cNvGrpSpPr/>
                <p:nvPr/>
              </p:nvGrpSpPr>
              <p:grpSpPr>
                <a:xfrm rot="6533535">
                  <a:off x="2399303" y="5765334"/>
                  <a:ext cx="329721" cy="329721"/>
                  <a:chOff x="1646931" y="3316458"/>
                  <a:chExt cx="345932" cy="345932"/>
                </a:xfrm>
              </p:grpSpPr>
              <p:grpSp>
                <p:nvGrpSpPr>
                  <p:cNvPr id="555" name="Group 194">
                    <a:extLst>
                      <a:ext uri="{FF2B5EF4-FFF2-40B4-BE49-F238E27FC236}">
                        <a16:creationId xmlns:a16="http://schemas.microsoft.com/office/drawing/2014/main" id="{F3C6A27F-DFB7-DF56-7E7A-DE0C9B24892B}"/>
                      </a:ext>
                    </a:extLst>
                  </p:cNvPr>
                  <p:cNvGrpSpPr/>
                  <p:nvPr/>
                </p:nvGrpSpPr>
                <p:grpSpPr>
                  <a:xfrm>
                    <a:off x="1692510" y="3345242"/>
                    <a:ext cx="266700" cy="264255"/>
                    <a:chOff x="5126355" y="2362200"/>
                    <a:chExt cx="266700" cy="264255"/>
                  </a:xfrm>
                </p:grpSpPr>
                <p:sp>
                  <p:nvSpPr>
                    <p:cNvPr id="557" name="Oval 196">
                      <a:extLst>
                        <a:ext uri="{FF2B5EF4-FFF2-40B4-BE49-F238E27FC236}">
                          <a16:creationId xmlns:a16="http://schemas.microsoft.com/office/drawing/2014/main" id="{4C6E86FB-AC6A-DCD4-BAFB-5E601E775510}"/>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197">
                      <a:extLst>
                        <a:ext uri="{FF2B5EF4-FFF2-40B4-BE49-F238E27FC236}">
                          <a16:creationId xmlns:a16="http://schemas.microsoft.com/office/drawing/2014/main" id="{3F9F5D95-8EAB-40E7-740D-A5161CF893E2}"/>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198">
                      <a:extLst>
                        <a:ext uri="{FF2B5EF4-FFF2-40B4-BE49-F238E27FC236}">
                          <a16:creationId xmlns:a16="http://schemas.microsoft.com/office/drawing/2014/main" id="{BBC7A122-B607-C415-2B42-0292AC5253CC}"/>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6" name="Oval 195">
                    <a:extLst>
                      <a:ext uri="{FF2B5EF4-FFF2-40B4-BE49-F238E27FC236}">
                        <a16:creationId xmlns:a16="http://schemas.microsoft.com/office/drawing/2014/main" id="{1CF54504-8B54-D662-155F-BC811B23D5B2}"/>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grpSp>
              <p:nvGrpSpPr>
                <p:cNvPr id="543" name="Group 182">
                  <a:extLst>
                    <a:ext uri="{FF2B5EF4-FFF2-40B4-BE49-F238E27FC236}">
                      <a16:creationId xmlns:a16="http://schemas.microsoft.com/office/drawing/2014/main" id="{DDDE8555-6856-3158-3BE5-9FB841F179AC}"/>
                    </a:ext>
                  </a:extLst>
                </p:cNvPr>
                <p:cNvGrpSpPr/>
                <p:nvPr/>
              </p:nvGrpSpPr>
              <p:grpSpPr>
                <a:xfrm rot="20609094">
                  <a:off x="1748776" y="5708566"/>
                  <a:ext cx="329721" cy="329721"/>
                  <a:chOff x="1646931" y="3316458"/>
                  <a:chExt cx="345932" cy="345932"/>
                </a:xfrm>
              </p:grpSpPr>
              <p:grpSp>
                <p:nvGrpSpPr>
                  <p:cNvPr id="550" name="Group 189">
                    <a:extLst>
                      <a:ext uri="{FF2B5EF4-FFF2-40B4-BE49-F238E27FC236}">
                        <a16:creationId xmlns:a16="http://schemas.microsoft.com/office/drawing/2014/main" id="{BBAC67CF-AFFA-3926-B4BD-57CA95AA4FC3}"/>
                      </a:ext>
                    </a:extLst>
                  </p:cNvPr>
                  <p:cNvGrpSpPr/>
                  <p:nvPr/>
                </p:nvGrpSpPr>
                <p:grpSpPr>
                  <a:xfrm>
                    <a:off x="1692510" y="3345242"/>
                    <a:ext cx="266700" cy="264255"/>
                    <a:chOff x="5126355" y="2362200"/>
                    <a:chExt cx="266700" cy="264255"/>
                  </a:xfrm>
                </p:grpSpPr>
                <p:sp>
                  <p:nvSpPr>
                    <p:cNvPr id="552" name="Oval 191">
                      <a:extLst>
                        <a:ext uri="{FF2B5EF4-FFF2-40B4-BE49-F238E27FC236}">
                          <a16:creationId xmlns:a16="http://schemas.microsoft.com/office/drawing/2014/main" id="{139CB586-B67C-7B0F-26F6-6CC4B00D4CFB}"/>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53" name="Oval 192">
                      <a:extLst>
                        <a:ext uri="{FF2B5EF4-FFF2-40B4-BE49-F238E27FC236}">
                          <a16:creationId xmlns:a16="http://schemas.microsoft.com/office/drawing/2014/main" id="{0870367C-6CE2-12ED-BB65-027B819D959C}"/>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54" name="Oval 193">
                      <a:extLst>
                        <a:ext uri="{FF2B5EF4-FFF2-40B4-BE49-F238E27FC236}">
                          <a16:creationId xmlns:a16="http://schemas.microsoft.com/office/drawing/2014/main" id="{7BA79EB5-1C8B-72C9-A2D4-0918EED52693}"/>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551" name="Oval 190">
                    <a:extLst>
                      <a:ext uri="{FF2B5EF4-FFF2-40B4-BE49-F238E27FC236}">
                        <a16:creationId xmlns:a16="http://schemas.microsoft.com/office/drawing/2014/main" id="{A150619B-6579-2C2C-62E0-09A5C556F5D8}"/>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b="1"/>
                  </a:p>
                </p:txBody>
              </p:sp>
            </p:grpSp>
            <p:grpSp>
              <p:nvGrpSpPr>
                <p:cNvPr id="544" name="Group 183">
                  <a:extLst>
                    <a:ext uri="{FF2B5EF4-FFF2-40B4-BE49-F238E27FC236}">
                      <a16:creationId xmlns:a16="http://schemas.microsoft.com/office/drawing/2014/main" id="{27AA6CC8-4613-EE43-201F-BF227071CD9A}"/>
                    </a:ext>
                  </a:extLst>
                </p:cNvPr>
                <p:cNvGrpSpPr/>
                <p:nvPr/>
              </p:nvGrpSpPr>
              <p:grpSpPr>
                <a:xfrm rot="20609094">
                  <a:off x="1721969" y="5908897"/>
                  <a:ext cx="329721" cy="329721"/>
                  <a:chOff x="1646931" y="3316458"/>
                  <a:chExt cx="345932" cy="345932"/>
                </a:xfrm>
              </p:grpSpPr>
              <p:grpSp>
                <p:nvGrpSpPr>
                  <p:cNvPr id="545" name="Group 184">
                    <a:extLst>
                      <a:ext uri="{FF2B5EF4-FFF2-40B4-BE49-F238E27FC236}">
                        <a16:creationId xmlns:a16="http://schemas.microsoft.com/office/drawing/2014/main" id="{FEE0415C-4EF9-0AAA-E136-ADDB29CC2806}"/>
                      </a:ext>
                    </a:extLst>
                  </p:cNvPr>
                  <p:cNvGrpSpPr/>
                  <p:nvPr/>
                </p:nvGrpSpPr>
                <p:grpSpPr>
                  <a:xfrm>
                    <a:off x="1692510" y="3345242"/>
                    <a:ext cx="266700" cy="264255"/>
                    <a:chOff x="5126355" y="2362200"/>
                    <a:chExt cx="266700" cy="264255"/>
                  </a:xfrm>
                </p:grpSpPr>
                <p:sp>
                  <p:nvSpPr>
                    <p:cNvPr id="547" name="Oval 186">
                      <a:extLst>
                        <a:ext uri="{FF2B5EF4-FFF2-40B4-BE49-F238E27FC236}">
                          <a16:creationId xmlns:a16="http://schemas.microsoft.com/office/drawing/2014/main" id="{5A547CFD-F5D2-B6CD-C043-81F6DDFC5AAA}"/>
                        </a:ext>
                      </a:extLst>
                    </p:cNvPr>
                    <p:cNvSpPr/>
                    <p:nvPr/>
                  </p:nvSpPr>
                  <p:spPr>
                    <a:xfrm>
                      <a:off x="5189220" y="2362200"/>
                      <a:ext cx="140970" cy="1409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8" name="Oval 187">
                      <a:extLst>
                        <a:ext uri="{FF2B5EF4-FFF2-40B4-BE49-F238E27FC236}">
                          <a16:creationId xmlns:a16="http://schemas.microsoft.com/office/drawing/2014/main" id="{237BB1A1-D548-FE1E-960D-FAAAB16CF113}"/>
                        </a:ext>
                      </a:extLst>
                    </p:cNvPr>
                    <p:cNvSpPr/>
                    <p:nvPr/>
                  </p:nvSpPr>
                  <p:spPr>
                    <a:xfrm>
                      <a:off x="5126355" y="2480158"/>
                      <a:ext cx="140970" cy="140970"/>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9" name="Oval 188">
                      <a:extLst>
                        <a:ext uri="{FF2B5EF4-FFF2-40B4-BE49-F238E27FC236}">
                          <a16:creationId xmlns:a16="http://schemas.microsoft.com/office/drawing/2014/main" id="{59F32E93-D2D5-A438-9ECF-BE91A1A32D98}"/>
                        </a:ext>
                      </a:extLst>
                    </p:cNvPr>
                    <p:cNvSpPr/>
                    <p:nvPr/>
                  </p:nvSpPr>
                  <p:spPr>
                    <a:xfrm>
                      <a:off x="5252085" y="2485485"/>
                      <a:ext cx="140970" cy="1409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546" name="Oval 185">
                    <a:extLst>
                      <a:ext uri="{FF2B5EF4-FFF2-40B4-BE49-F238E27FC236}">
                        <a16:creationId xmlns:a16="http://schemas.microsoft.com/office/drawing/2014/main" id="{1D33E551-D0DD-72C8-700D-A29BB2AD3CC7}"/>
                      </a:ext>
                    </a:extLst>
                  </p:cNvPr>
                  <p:cNvSpPr/>
                  <p:nvPr/>
                </p:nvSpPr>
                <p:spPr>
                  <a:xfrm>
                    <a:off x="1646931" y="3316458"/>
                    <a:ext cx="345932" cy="345932"/>
                  </a:xfrm>
                  <a:prstGeom prst="ellipse">
                    <a:avLst/>
                  </a:prstGeom>
                  <a:solidFill>
                    <a:schemeClr val="accent4">
                      <a:alpha val="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b="1"/>
                  </a:p>
                </p:txBody>
              </p:sp>
            </p:grpSp>
          </p:grpSp>
          <p:sp>
            <p:nvSpPr>
              <p:cNvPr id="523" name="Arrow: Right 7">
                <a:extLst>
                  <a:ext uri="{FF2B5EF4-FFF2-40B4-BE49-F238E27FC236}">
                    <a16:creationId xmlns:a16="http://schemas.microsoft.com/office/drawing/2014/main" id="{AE01A735-8AA4-B861-52E1-1D82D64A1444}"/>
                  </a:ext>
                </a:extLst>
              </p:cNvPr>
              <p:cNvSpPr/>
              <p:nvPr/>
            </p:nvSpPr>
            <p:spPr>
              <a:xfrm rot="10800000">
                <a:off x="5815982" y="5811557"/>
                <a:ext cx="106504" cy="229934"/>
              </a:xfrm>
              <a:prstGeom prst="rightArrow">
                <a:avLst>
                  <a:gd name="adj1" fmla="val 50000"/>
                  <a:gd name="adj2" fmla="val 5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9" name="Group 1">
            <a:extLst>
              <a:ext uri="{FF2B5EF4-FFF2-40B4-BE49-F238E27FC236}">
                <a16:creationId xmlns:a16="http://schemas.microsoft.com/office/drawing/2014/main" id="{E2CBF2B3-2E2A-B1B8-6B69-28A24CC15A02}"/>
              </a:ext>
            </a:extLst>
          </p:cNvPr>
          <p:cNvGrpSpPr/>
          <p:nvPr/>
        </p:nvGrpSpPr>
        <p:grpSpPr>
          <a:xfrm>
            <a:off x="0" y="1116739"/>
            <a:ext cx="9272877" cy="5675051"/>
            <a:chOff x="1278345" y="937080"/>
            <a:chExt cx="9674621" cy="5920921"/>
          </a:xfrm>
        </p:grpSpPr>
        <p:pic>
          <p:nvPicPr>
            <p:cNvPr id="770" name="그림 5">
              <a:extLst>
                <a:ext uri="{FF2B5EF4-FFF2-40B4-BE49-F238E27FC236}">
                  <a16:creationId xmlns:a16="http://schemas.microsoft.com/office/drawing/2014/main" id="{730E81AE-E089-0298-0A00-B635217577C6}"/>
                </a:ext>
              </a:extLst>
            </p:cNvPr>
            <p:cNvPicPr>
              <a:picLocks noChangeAspect="1"/>
            </p:cNvPicPr>
            <p:nvPr/>
          </p:nvPicPr>
          <p:blipFill rotWithShape="1">
            <a:blip r:embed="rId4"/>
            <a:srcRect l="6489" t="21140" r="6517" b="3860"/>
            <a:stretch/>
          </p:blipFill>
          <p:spPr>
            <a:xfrm>
              <a:off x="1510938" y="937080"/>
              <a:ext cx="9157063" cy="5920921"/>
            </a:xfrm>
            <a:prstGeom prst="rect">
              <a:avLst/>
            </a:prstGeom>
          </p:spPr>
        </p:pic>
        <p:pic>
          <p:nvPicPr>
            <p:cNvPr id="771" name="그림 10">
              <a:extLst>
                <a:ext uri="{FF2B5EF4-FFF2-40B4-BE49-F238E27FC236}">
                  <a16:creationId xmlns:a16="http://schemas.microsoft.com/office/drawing/2014/main" id="{D599ED91-E68B-3BBB-620B-1BA8C335B5A6}"/>
                </a:ext>
              </a:extLst>
            </p:cNvPr>
            <p:cNvPicPr>
              <a:picLocks noChangeAspect="1"/>
            </p:cNvPicPr>
            <p:nvPr/>
          </p:nvPicPr>
          <p:blipFill>
            <a:blip r:embed="rId5"/>
            <a:stretch>
              <a:fillRect/>
            </a:stretch>
          </p:blipFill>
          <p:spPr>
            <a:xfrm>
              <a:off x="1524001" y="937080"/>
              <a:ext cx="1262903" cy="1262903"/>
            </a:xfrm>
            <a:prstGeom prst="rect">
              <a:avLst/>
            </a:prstGeom>
          </p:spPr>
        </p:pic>
        <p:sp>
          <p:nvSpPr>
            <p:cNvPr id="772" name="TextBox 771">
              <a:extLst>
                <a:ext uri="{FF2B5EF4-FFF2-40B4-BE49-F238E27FC236}">
                  <a16:creationId xmlns:a16="http://schemas.microsoft.com/office/drawing/2014/main" id="{A78E3EFE-4C66-5333-6C92-732002C1918E}"/>
                </a:ext>
              </a:extLst>
            </p:cNvPr>
            <p:cNvSpPr txBox="1"/>
            <p:nvPr/>
          </p:nvSpPr>
          <p:spPr>
            <a:xfrm>
              <a:off x="2634975" y="939969"/>
              <a:ext cx="2303585" cy="1033986"/>
            </a:xfrm>
            <a:prstGeom prst="rect">
              <a:avLst/>
            </a:prstGeom>
            <a:noFill/>
          </p:spPr>
          <p:txBody>
            <a:bodyPr wrap="square" rtlCol="0">
              <a:spAutoFit/>
            </a:bodyPr>
            <a:lstStyle/>
            <a:p>
              <a:r>
                <a:rPr kumimoji="1" lang="en-US" altLang="ko-KR" sz="6000" dirty="0">
                  <a:solidFill>
                    <a:schemeClr val="bg1"/>
                  </a:solidFill>
                  <a:ea typeface="Silom" pitchFamily="2" charset="-34"/>
                  <a:cs typeface="Silom" pitchFamily="2" charset="-34"/>
                </a:rPr>
                <a:t>27 km</a:t>
              </a:r>
              <a:endParaRPr kumimoji="1" lang="ko-KR" altLang="en-US" sz="6000" dirty="0">
                <a:solidFill>
                  <a:schemeClr val="bg1"/>
                </a:solidFill>
                <a:cs typeface="Silom" pitchFamily="2" charset="-34"/>
              </a:endParaRPr>
            </a:p>
          </p:txBody>
        </p:sp>
        <mc:AlternateContent xmlns:mc="http://schemas.openxmlformats.org/markup-compatibility/2006" xmlns:a14="http://schemas.microsoft.com/office/drawing/2010/main">
          <mc:Choice Requires="a14">
            <p:sp>
              <p:nvSpPr>
                <p:cNvPr id="773" name="TextBox 772">
                  <a:extLst>
                    <a:ext uri="{FF2B5EF4-FFF2-40B4-BE49-F238E27FC236}">
                      <a16:creationId xmlns:a16="http://schemas.microsoft.com/office/drawing/2014/main" id="{BD39E8F8-23DE-6EFD-D3B6-D9EEFD630C6F}"/>
                    </a:ext>
                  </a:extLst>
                </p:cNvPr>
                <p:cNvSpPr txBox="1"/>
                <p:nvPr/>
              </p:nvSpPr>
              <p:spPr>
                <a:xfrm>
                  <a:off x="1278345" y="5492472"/>
                  <a:ext cx="9384158" cy="1118069"/>
                </a:xfrm>
                <a:prstGeom prst="rect">
                  <a:avLst/>
                </a:prstGeom>
                <a:noFill/>
              </p:spPr>
              <p:txBody>
                <a:bodyPr wrap="square" rtlCol="0">
                  <a:spAutoFit/>
                </a:bodyPr>
                <a:lstStyle/>
                <a:p>
                  <a14:m>
                    <m:oMath xmlns:m="http://schemas.openxmlformats.org/officeDocument/2006/math">
                      <m:rad>
                        <m:radPr>
                          <m:degHide m:val="on"/>
                          <m:ctrlPr>
                            <a:rPr kumimoji="1" lang="en-US" altLang="ko-KR" sz="6000" b="0" i="1" smtClean="0">
                              <a:solidFill>
                                <a:schemeClr val="bg1"/>
                              </a:solidFill>
                              <a:latin typeface="Cambria Math" panose="02040503050406030204" pitchFamily="18" charset="0"/>
                              <a:ea typeface="Silom" pitchFamily="2" charset="-34"/>
                              <a:cs typeface="Silom" pitchFamily="2" charset="-34"/>
                            </a:rPr>
                          </m:ctrlPr>
                        </m:radPr>
                        <m:deg/>
                        <m:e>
                          <m:r>
                            <a:rPr kumimoji="1" lang="en-US" altLang="ko-KR" sz="6000" b="0" i="1" smtClean="0">
                              <a:solidFill>
                                <a:schemeClr val="bg1"/>
                              </a:solidFill>
                              <a:latin typeface="Cambria Math" panose="02040503050406030204" pitchFamily="18" charset="0"/>
                              <a:ea typeface="Silom" pitchFamily="2" charset="-34"/>
                              <a:cs typeface="Silom" pitchFamily="2" charset="-34"/>
                            </a:rPr>
                            <m:t>𝑠</m:t>
                          </m:r>
                        </m:e>
                      </m:rad>
                      <m:r>
                        <a:rPr kumimoji="1" lang="en-US" altLang="ko-KR" sz="6000" b="0" i="1" smtClean="0">
                          <a:solidFill>
                            <a:schemeClr val="bg1"/>
                          </a:solidFill>
                          <a:latin typeface="Cambria Math" panose="02040503050406030204" pitchFamily="18" charset="0"/>
                          <a:ea typeface="Silom" pitchFamily="2" charset="-34"/>
                          <a:cs typeface="Silom" pitchFamily="2" charset="-34"/>
                        </a:rPr>
                        <m:t>=13.6, </m:t>
                      </m:r>
                      <m:rad>
                        <m:radPr>
                          <m:degHide m:val="on"/>
                          <m:ctrlPr>
                            <a:rPr kumimoji="1" lang="en-US" altLang="ko-KR" sz="6000" i="1">
                              <a:solidFill>
                                <a:schemeClr val="bg1"/>
                              </a:solidFill>
                              <a:latin typeface="Cambria Math" panose="02040503050406030204" pitchFamily="18" charset="0"/>
                              <a:ea typeface="Silom" pitchFamily="2" charset="-34"/>
                              <a:cs typeface="Silom" pitchFamily="2" charset="-34"/>
                            </a:rPr>
                          </m:ctrlPr>
                        </m:radPr>
                        <m:deg/>
                        <m:e>
                          <m:sSub>
                            <m:sSubPr>
                              <m:ctrlPr>
                                <a:rPr kumimoji="1" lang="en-US" altLang="ko-KR" sz="6000" b="0" i="1" smtClean="0">
                                  <a:solidFill>
                                    <a:schemeClr val="bg1"/>
                                  </a:solidFill>
                                  <a:latin typeface="Cambria Math" panose="02040503050406030204" pitchFamily="18" charset="0"/>
                                  <a:ea typeface="Silom" pitchFamily="2" charset="-34"/>
                                  <a:cs typeface="Silom" pitchFamily="2" charset="-34"/>
                                </a:rPr>
                              </m:ctrlPr>
                            </m:sSubPr>
                            <m:e>
                              <m:r>
                                <a:rPr kumimoji="1" lang="en-US" altLang="ko-KR" sz="6000" i="1">
                                  <a:solidFill>
                                    <a:schemeClr val="bg1"/>
                                  </a:solidFill>
                                  <a:latin typeface="Cambria Math" panose="02040503050406030204" pitchFamily="18" charset="0"/>
                                  <a:ea typeface="Silom" pitchFamily="2" charset="-34"/>
                                  <a:cs typeface="Silom" pitchFamily="2" charset="-34"/>
                                </a:rPr>
                                <m:t>𝑠</m:t>
                              </m:r>
                            </m:e>
                            <m:sub>
                              <m:r>
                                <m:rPr>
                                  <m:sty m:val="p"/>
                                </m:rPr>
                                <a:rPr kumimoji="1" lang="en-US" altLang="ko-KR" sz="6000" b="0" i="0" smtClean="0">
                                  <a:solidFill>
                                    <a:schemeClr val="bg1"/>
                                  </a:solidFill>
                                  <a:latin typeface="Cambria Math" panose="02040503050406030204" pitchFamily="18" charset="0"/>
                                  <a:ea typeface="Silom" pitchFamily="2" charset="-34"/>
                                  <a:cs typeface="Silom" pitchFamily="2" charset="-34"/>
                                </a:rPr>
                                <m:t>NN</m:t>
                              </m:r>
                            </m:sub>
                          </m:sSub>
                        </m:e>
                      </m:rad>
                      <m:r>
                        <a:rPr kumimoji="1" lang="en-US" altLang="ko-KR" sz="6000" b="0" i="1" smtClean="0">
                          <a:solidFill>
                            <a:schemeClr val="bg1"/>
                          </a:solidFill>
                          <a:latin typeface="Cambria Math" panose="02040503050406030204" pitchFamily="18" charset="0"/>
                          <a:ea typeface="Silom" pitchFamily="2" charset="-34"/>
                          <a:cs typeface="Silom" pitchFamily="2" charset="-34"/>
                        </a:rPr>
                        <m:t>=</m:t>
                      </m:r>
                      <m:r>
                        <a:rPr kumimoji="1" lang="en-US" altLang="ko-KR" sz="6000" i="1">
                          <a:solidFill>
                            <a:schemeClr val="bg1"/>
                          </a:solidFill>
                          <a:latin typeface="Cambria Math" panose="02040503050406030204" pitchFamily="18" charset="0"/>
                          <a:ea typeface="Silom" pitchFamily="2" charset="-34"/>
                          <a:cs typeface="Silom" pitchFamily="2" charset="-34"/>
                        </a:rPr>
                        <m:t> </m:t>
                      </m:r>
                    </m:oMath>
                  </a14:m>
                  <a:r>
                    <a:rPr kumimoji="1" lang="en-US" altLang="ko-KR" sz="6000" dirty="0">
                      <a:solidFill>
                        <a:schemeClr val="bg1"/>
                      </a:solidFill>
                      <a:ea typeface="Silom" pitchFamily="2" charset="-34"/>
                      <a:cs typeface="Silom" pitchFamily="2" charset="-34"/>
                    </a:rPr>
                    <a:t>5.36 </a:t>
                  </a:r>
                  <a:r>
                    <a:rPr kumimoji="1" lang="en-US" altLang="ko-KR" sz="6000" dirty="0" err="1">
                      <a:solidFill>
                        <a:srgbClr val="FF0000"/>
                      </a:solidFill>
                      <a:ea typeface="Silom" pitchFamily="2" charset="-34"/>
                      <a:cs typeface="Silom" pitchFamily="2" charset="-34"/>
                    </a:rPr>
                    <a:t>T</a:t>
                  </a:r>
                  <a:r>
                    <a:rPr kumimoji="1" lang="en-US" altLang="ko-KR" sz="4400" dirty="0" err="1">
                      <a:solidFill>
                        <a:schemeClr val="bg1"/>
                      </a:solidFill>
                      <a:ea typeface="Silom" pitchFamily="2" charset="-34"/>
                      <a:cs typeface="Silom" pitchFamily="2" charset="-34"/>
                    </a:rPr>
                    <a:t>eV</a:t>
                  </a:r>
                  <a:r>
                    <a:rPr kumimoji="1" lang="en-US" altLang="ko-KR" sz="4400" dirty="0">
                      <a:solidFill>
                        <a:schemeClr val="bg1"/>
                      </a:solidFill>
                      <a:ea typeface="Silom" pitchFamily="2" charset="-34"/>
                      <a:cs typeface="Silom" pitchFamily="2" charset="-34"/>
                    </a:rPr>
                    <a:t> </a:t>
                  </a:r>
                  <a:endParaRPr kumimoji="1" lang="ko-KR" altLang="en-US" sz="4400" dirty="0">
                    <a:solidFill>
                      <a:schemeClr val="bg1"/>
                    </a:solidFill>
                    <a:cs typeface="Silom" pitchFamily="2" charset="-34"/>
                  </a:endParaRPr>
                </a:p>
              </p:txBody>
            </p:sp>
          </mc:Choice>
          <mc:Fallback xmlns="">
            <p:sp>
              <p:nvSpPr>
                <p:cNvPr id="773" name="TextBox 772">
                  <a:extLst>
                    <a:ext uri="{FF2B5EF4-FFF2-40B4-BE49-F238E27FC236}">
                      <a16:creationId xmlns:a16="http://schemas.microsoft.com/office/drawing/2014/main" id="{BD39E8F8-23DE-6EFD-D3B6-D9EEFD630C6F}"/>
                    </a:ext>
                  </a:extLst>
                </p:cNvPr>
                <p:cNvSpPr txBox="1">
                  <a:spLocks noRot="1" noChangeAspect="1" noMove="1" noResize="1" noEditPoints="1" noAdjustHandles="1" noChangeArrowheads="1" noChangeShapeType="1" noTextEdit="1"/>
                </p:cNvSpPr>
                <p:nvPr/>
              </p:nvSpPr>
              <p:spPr>
                <a:xfrm>
                  <a:off x="1278345" y="5492472"/>
                  <a:ext cx="9384158" cy="1118069"/>
                </a:xfrm>
                <a:prstGeom prst="rect">
                  <a:avLst/>
                </a:prstGeom>
                <a:blipFill>
                  <a:blip r:embed="rId6"/>
                  <a:stretch>
                    <a:fillRect t="-13068" r="-1695" b="-36364"/>
                  </a:stretch>
                </a:blipFill>
              </p:spPr>
              <p:txBody>
                <a:bodyPr/>
                <a:lstStyle/>
                <a:p>
                  <a:r>
                    <a:rPr lang="ko-KR" altLang="en-US">
                      <a:noFill/>
                    </a:rPr>
                    <a:t> </a:t>
                  </a:r>
                </a:p>
              </p:txBody>
            </p:sp>
          </mc:Fallback>
        </mc:AlternateContent>
        <p:pic>
          <p:nvPicPr>
            <p:cNvPr id="775" name="Picture 2" descr="https://cds.cern.ch/record/2263642/files/ALICE_RUN3_no_labels_no_ITS.jpg?version=1">
              <a:extLst>
                <a:ext uri="{FF2B5EF4-FFF2-40B4-BE49-F238E27FC236}">
                  <a16:creationId xmlns:a16="http://schemas.microsoft.com/office/drawing/2014/main" id="{C7370482-B226-8C1E-ED71-2C5297A5246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84374" y="3365134"/>
              <a:ext cx="3468592" cy="1957104"/>
            </a:xfrm>
            <a:prstGeom prst="rect">
              <a:avLst/>
            </a:prstGeom>
            <a:noFill/>
            <a:extLst>
              <a:ext uri="{909E8E84-426E-40DD-AFC4-6F175D3DCCD1}">
                <a14:hiddenFill xmlns:a14="http://schemas.microsoft.com/office/drawing/2010/main">
                  <a:solidFill>
                    <a:srgbClr val="FFFFFF"/>
                  </a:solidFill>
                </a14:hiddenFill>
              </a:ext>
            </a:extLst>
          </p:spPr>
        </p:pic>
        <p:pic>
          <p:nvPicPr>
            <p:cNvPr id="777" name="Picture 44">
              <a:extLst>
                <a:ext uri="{FF2B5EF4-FFF2-40B4-BE49-F238E27FC236}">
                  <a16:creationId xmlns:a16="http://schemas.microsoft.com/office/drawing/2014/main" id="{92C77C4A-404C-7756-D259-C2ADCB47A8D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4054" y="3831464"/>
              <a:ext cx="2806804" cy="1585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 name="Picture 45">
              <a:extLst>
                <a:ext uri="{FF2B5EF4-FFF2-40B4-BE49-F238E27FC236}">
                  <a16:creationId xmlns:a16="http://schemas.microsoft.com/office/drawing/2014/main" id="{F40DB110-3084-E1BA-BE77-DA7FFF7B4C17}"/>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7601" y="1076506"/>
              <a:ext cx="2542137" cy="1681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82" name="Slide Number Placeholder 4">
            <a:extLst>
              <a:ext uri="{FF2B5EF4-FFF2-40B4-BE49-F238E27FC236}">
                <a16:creationId xmlns:a16="http://schemas.microsoft.com/office/drawing/2014/main" id="{DB047359-752A-C453-DB7D-9EF3E28282EB}"/>
              </a:ext>
            </a:extLst>
          </p:cNvPr>
          <p:cNvSpPr txBox="1">
            <a:spLocks/>
          </p:cNvSpPr>
          <p:nvPr/>
        </p:nvSpPr>
        <p:spPr>
          <a:xfrm>
            <a:off x="11353800" y="6488915"/>
            <a:ext cx="838200" cy="45669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9BA3F9A-99EC-4300-9DB0-9D5E182EAFF4}" type="slidenum">
              <a:rPr lang="en-US" smtClean="0"/>
              <a:pPr/>
              <a:t>8</a:t>
            </a:fld>
            <a:endParaRPr lang="en-US"/>
          </a:p>
        </p:txBody>
      </p:sp>
      <p:pic>
        <p:nvPicPr>
          <p:cNvPr id="783" name="Picture 24">
            <a:extLst>
              <a:ext uri="{FF2B5EF4-FFF2-40B4-BE49-F238E27FC236}">
                <a16:creationId xmlns:a16="http://schemas.microsoft.com/office/drawing/2014/main" id="{148889D2-8F54-461E-A62A-34FB442ABED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500" b="95000" l="9337" r="99263">
                        <a14:foregroundMark x1="39558" y1="2500" x2="39066" y2="13438"/>
                        <a14:foregroundMark x1="75430" y1="19063" x2="85504" y2="29063"/>
                        <a14:foregroundMark x1="85504" y1="29063" x2="91646" y2="44063"/>
                        <a14:foregroundMark x1="91646" y1="44063" x2="88943" y2="73125"/>
                        <a14:foregroundMark x1="88943" y1="24688" x2="99263" y2="34688"/>
                        <a14:foregroundMark x1="99263" y1="34688" x2="95577" y2="84375"/>
                        <a14:foregroundMark x1="86732" y1="81250" x2="91400" y2="84063"/>
                        <a14:foregroundMark x1="84029" y1="80000" x2="84029" y2="79063"/>
                        <a14:foregroundMark x1="62899" y1="83438" x2="63882" y2="80000"/>
                        <a14:foregroundMark x1="57740" y1="82188" x2="57248" y2="80000"/>
                        <a14:foregroundMark x1="55774" y1="81250" x2="56511" y2="94688"/>
                        <a14:foregroundMark x1="30221" y1="92813" x2="41769" y2="95000"/>
                        <a14:foregroundMark x1="41769" y1="95000" x2="50369" y2="94688"/>
                        <a14:foregroundMark x1="10319" y1="64688" x2="13268" y2="61563"/>
                        <a14:foregroundMark x1="11057" y1="67813" x2="13514" y2="66563"/>
                      </a14:backgroundRemoval>
                    </a14:imgEffect>
                  </a14:imgLayer>
                </a14:imgProps>
              </a:ext>
            </a:extLst>
          </a:blip>
          <a:stretch>
            <a:fillRect/>
          </a:stretch>
        </p:blipFill>
        <p:spPr>
          <a:xfrm>
            <a:off x="2979363" y="1814411"/>
            <a:ext cx="1623957" cy="1279967"/>
          </a:xfrm>
          <a:prstGeom prst="rect">
            <a:avLst/>
          </a:prstGeom>
        </p:spPr>
      </p:pic>
      <p:sp>
        <p:nvSpPr>
          <p:cNvPr id="784" name="TextBox 783">
            <a:extLst>
              <a:ext uri="{FF2B5EF4-FFF2-40B4-BE49-F238E27FC236}">
                <a16:creationId xmlns:a16="http://schemas.microsoft.com/office/drawing/2014/main" id="{B639AD0A-6EA0-3267-1E49-2694CBBDA33E}"/>
              </a:ext>
            </a:extLst>
          </p:cNvPr>
          <p:cNvSpPr txBox="1"/>
          <p:nvPr/>
        </p:nvSpPr>
        <p:spPr>
          <a:xfrm>
            <a:off x="673729" y="3360892"/>
            <a:ext cx="966385" cy="523220"/>
          </a:xfrm>
          <a:prstGeom prst="rect">
            <a:avLst/>
          </a:prstGeom>
          <a:solidFill>
            <a:schemeClr val="bg1"/>
          </a:solidFill>
          <a:ln w="28575">
            <a:solidFill>
              <a:srgbClr val="FF0000"/>
            </a:solidFill>
          </a:ln>
        </p:spPr>
        <p:txBody>
          <a:bodyPr wrap="square" rtlCol="0">
            <a:spAutoFit/>
          </a:bodyPr>
          <a:lstStyle/>
          <a:p>
            <a:pPr algn="ctr"/>
            <a:r>
              <a:rPr lang="en-US" altLang="ko-KR" sz="2800" dirty="0">
                <a:solidFill>
                  <a:srgbClr val="FF0000"/>
                </a:solidFill>
              </a:rPr>
              <a:t>CMS</a:t>
            </a:r>
            <a:endParaRPr lang="en-US" altLang="ko-KR" sz="2800" dirty="0"/>
          </a:p>
        </p:txBody>
      </p:sp>
      <p:sp>
        <p:nvSpPr>
          <p:cNvPr id="785" name="TextBox 784">
            <a:extLst>
              <a:ext uri="{FF2B5EF4-FFF2-40B4-BE49-F238E27FC236}">
                <a16:creationId xmlns:a16="http://schemas.microsoft.com/office/drawing/2014/main" id="{56C0CDEF-59AE-4067-511D-3AFBAD4BDF0E}"/>
              </a:ext>
            </a:extLst>
          </p:cNvPr>
          <p:cNvSpPr txBox="1"/>
          <p:nvPr/>
        </p:nvSpPr>
        <p:spPr>
          <a:xfrm>
            <a:off x="4608154" y="1910217"/>
            <a:ext cx="966385" cy="523220"/>
          </a:xfrm>
          <a:prstGeom prst="rect">
            <a:avLst/>
          </a:prstGeom>
          <a:solidFill>
            <a:schemeClr val="bg1"/>
          </a:solidFill>
          <a:ln w="28575">
            <a:solidFill>
              <a:srgbClr val="FF0000"/>
            </a:solidFill>
          </a:ln>
        </p:spPr>
        <p:txBody>
          <a:bodyPr wrap="square" rtlCol="0">
            <a:spAutoFit/>
          </a:bodyPr>
          <a:lstStyle/>
          <a:p>
            <a:pPr algn="ctr"/>
            <a:r>
              <a:rPr lang="en-US" altLang="ko-KR" sz="2800" dirty="0" err="1">
                <a:solidFill>
                  <a:srgbClr val="FF0000"/>
                </a:solidFill>
              </a:rPr>
              <a:t>LHCb</a:t>
            </a:r>
            <a:endParaRPr lang="en-US" altLang="ko-KR" sz="2800" dirty="0"/>
          </a:p>
        </p:txBody>
      </p:sp>
      <p:sp>
        <p:nvSpPr>
          <p:cNvPr id="786" name="TextBox 785">
            <a:extLst>
              <a:ext uri="{FF2B5EF4-FFF2-40B4-BE49-F238E27FC236}">
                <a16:creationId xmlns:a16="http://schemas.microsoft.com/office/drawing/2014/main" id="{AC19A3D2-6054-1FC1-5CB2-0CA316198EA6}"/>
              </a:ext>
            </a:extLst>
          </p:cNvPr>
          <p:cNvSpPr txBox="1"/>
          <p:nvPr/>
        </p:nvSpPr>
        <p:spPr>
          <a:xfrm>
            <a:off x="7242496" y="2745017"/>
            <a:ext cx="1327344" cy="523220"/>
          </a:xfrm>
          <a:prstGeom prst="rect">
            <a:avLst/>
          </a:prstGeom>
          <a:solidFill>
            <a:schemeClr val="bg1"/>
          </a:solidFill>
          <a:ln w="28575">
            <a:solidFill>
              <a:srgbClr val="FF0000"/>
            </a:solidFill>
          </a:ln>
        </p:spPr>
        <p:txBody>
          <a:bodyPr wrap="square" rtlCol="0">
            <a:spAutoFit/>
          </a:bodyPr>
          <a:lstStyle/>
          <a:p>
            <a:pPr algn="ctr"/>
            <a:r>
              <a:rPr lang="en-US" altLang="ko-KR" sz="2800" dirty="0">
                <a:solidFill>
                  <a:srgbClr val="FF0000"/>
                </a:solidFill>
              </a:rPr>
              <a:t>ATLAS</a:t>
            </a:r>
            <a:endParaRPr lang="en-US" altLang="ko-KR" sz="2800" dirty="0"/>
          </a:p>
        </p:txBody>
      </p:sp>
      <p:sp>
        <p:nvSpPr>
          <p:cNvPr id="787" name="TextBox 786">
            <a:extLst>
              <a:ext uri="{FF2B5EF4-FFF2-40B4-BE49-F238E27FC236}">
                <a16:creationId xmlns:a16="http://schemas.microsoft.com/office/drawing/2014/main" id="{9C6A7F80-25E1-820E-8721-F250AAAE856E}"/>
              </a:ext>
            </a:extLst>
          </p:cNvPr>
          <p:cNvSpPr txBox="1"/>
          <p:nvPr/>
        </p:nvSpPr>
        <p:spPr>
          <a:xfrm>
            <a:off x="5230739" y="3819984"/>
            <a:ext cx="1327344" cy="523220"/>
          </a:xfrm>
          <a:prstGeom prst="rect">
            <a:avLst/>
          </a:prstGeom>
          <a:solidFill>
            <a:schemeClr val="bg1"/>
          </a:solidFill>
          <a:ln w="28575">
            <a:solidFill>
              <a:srgbClr val="FF0000"/>
            </a:solidFill>
          </a:ln>
        </p:spPr>
        <p:txBody>
          <a:bodyPr wrap="square" rtlCol="0">
            <a:spAutoFit/>
          </a:bodyPr>
          <a:lstStyle/>
          <a:p>
            <a:pPr algn="ctr"/>
            <a:r>
              <a:rPr lang="en-US" altLang="ko-KR" sz="2800" dirty="0">
                <a:solidFill>
                  <a:srgbClr val="FF0000"/>
                </a:solidFill>
              </a:rPr>
              <a:t>ALICE</a:t>
            </a:r>
            <a:endParaRPr lang="en-US" altLang="ko-KR" sz="2800" dirty="0"/>
          </a:p>
        </p:txBody>
      </p:sp>
    </p:spTree>
    <p:extLst>
      <p:ext uri="{BB962C8B-B14F-4D97-AF65-F5344CB8AC3E}">
        <p14:creationId xmlns:p14="http://schemas.microsoft.com/office/powerpoint/2010/main" val="3831096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A2F7320-6021-DFA2-DE4E-FC4DBB7103D9}"/>
              </a:ext>
            </a:extLst>
          </p:cNvPr>
          <p:cNvSpPr>
            <a:spLocks noGrp="1"/>
          </p:cNvSpPr>
          <p:nvPr>
            <p:ph type="title"/>
          </p:nvPr>
        </p:nvSpPr>
        <p:spPr/>
        <p:txBody>
          <a:bodyPr/>
          <a:lstStyle/>
          <a:p>
            <a:r>
              <a:rPr lang="en-US" altLang="ko-KR" dirty="0"/>
              <a:t>ALICE 1 (2009-2018)</a:t>
            </a:r>
            <a:endParaRPr lang="ko-KR" altLang="en-US" dirty="0"/>
          </a:p>
        </p:txBody>
      </p:sp>
      <p:sp>
        <p:nvSpPr>
          <p:cNvPr id="5" name="날짜 개체 틀 4">
            <a:extLst>
              <a:ext uri="{FF2B5EF4-FFF2-40B4-BE49-F238E27FC236}">
                <a16:creationId xmlns:a16="http://schemas.microsoft.com/office/drawing/2014/main" id="{39534EAA-2E84-171C-8D42-F1FF7E839465}"/>
              </a:ext>
            </a:extLst>
          </p:cNvPr>
          <p:cNvSpPr>
            <a:spLocks noGrp="1"/>
          </p:cNvSpPr>
          <p:nvPr>
            <p:ph type="dt" sz="half" idx="10"/>
          </p:nvPr>
        </p:nvSpPr>
        <p:spPr/>
        <p:txBody>
          <a:bodyPr/>
          <a:lstStyle/>
          <a:p>
            <a:fld id="{081929E6-6CC3-4BB6-B159-B6EA360D4ABD}" type="datetime1">
              <a:rPr lang="ko-KR" altLang="en-US" smtClean="0"/>
              <a:t>2022-10-01</a:t>
            </a:fld>
            <a:endParaRPr lang="ko-KR" altLang="en-US"/>
          </a:p>
        </p:txBody>
      </p:sp>
      <p:sp>
        <p:nvSpPr>
          <p:cNvPr id="7" name="슬라이드 번호 개체 틀 6">
            <a:extLst>
              <a:ext uri="{FF2B5EF4-FFF2-40B4-BE49-F238E27FC236}">
                <a16:creationId xmlns:a16="http://schemas.microsoft.com/office/drawing/2014/main" id="{A645D150-FBF2-C59E-1BB2-D2AA081A3C93}"/>
              </a:ext>
            </a:extLst>
          </p:cNvPr>
          <p:cNvSpPr>
            <a:spLocks noGrp="1"/>
          </p:cNvSpPr>
          <p:nvPr>
            <p:ph type="sldNum" sz="quarter" idx="12"/>
          </p:nvPr>
        </p:nvSpPr>
        <p:spPr/>
        <p:txBody>
          <a:bodyPr/>
          <a:lstStyle/>
          <a:p>
            <a:fld id="{D5BDAE98-EBED-4E69-BF7D-4790F83992EE}" type="slidenum">
              <a:rPr lang="ko-KR" altLang="en-US" smtClean="0"/>
              <a:t>9</a:t>
            </a:fld>
            <a:endParaRPr lang="ko-KR" altLang="en-US"/>
          </a:p>
        </p:txBody>
      </p:sp>
      <p:grpSp>
        <p:nvGrpSpPr>
          <p:cNvPr id="37" name="그룹 36">
            <a:extLst>
              <a:ext uri="{FF2B5EF4-FFF2-40B4-BE49-F238E27FC236}">
                <a16:creationId xmlns:a16="http://schemas.microsoft.com/office/drawing/2014/main" id="{47D01A40-A2C6-8A2B-E73F-876169CBC7F1}"/>
              </a:ext>
            </a:extLst>
          </p:cNvPr>
          <p:cNvGrpSpPr/>
          <p:nvPr/>
        </p:nvGrpSpPr>
        <p:grpSpPr>
          <a:xfrm>
            <a:off x="66974" y="663490"/>
            <a:ext cx="9010052" cy="5816416"/>
            <a:chOff x="66974" y="336918"/>
            <a:chExt cx="9010052" cy="5816416"/>
          </a:xfrm>
        </p:grpSpPr>
        <p:pic>
          <p:nvPicPr>
            <p:cNvPr id="14" name="그림 13" descr="레고, 장난감이(가) 표시된 사진&#10;&#10;자동 생성된 설명">
              <a:extLst>
                <a:ext uri="{FF2B5EF4-FFF2-40B4-BE49-F238E27FC236}">
                  <a16:creationId xmlns:a16="http://schemas.microsoft.com/office/drawing/2014/main" id="{8A705DF9-62E6-918F-2D37-8B81FB3CD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4" y="1135263"/>
              <a:ext cx="8439150" cy="4812596"/>
            </a:xfrm>
            <a:prstGeom prst="rect">
              <a:avLst/>
            </a:prstGeom>
          </p:spPr>
        </p:pic>
        <p:sp>
          <p:nvSpPr>
            <p:cNvPr id="16" name="TextBox 15">
              <a:extLst>
                <a:ext uri="{FF2B5EF4-FFF2-40B4-BE49-F238E27FC236}">
                  <a16:creationId xmlns:a16="http://schemas.microsoft.com/office/drawing/2014/main" id="{5016EBC5-5E70-7ED8-7874-689DE6BF6C97}"/>
                </a:ext>
              </a:extLst>
            </p:cNvPr>
            <p:cNvSpPr txBox="1"/>
            <p:nvPr/>
          </p:nvSpPr>
          <p:spPr>
            <a:xfrm>
              <a:off x="3057526" y="5845557"/>
              <a:ext cx="3597274" cy="307777"/>
            </a:xfrm>
            <a:prstGeom prst="rect">
              <a:avLst/>
            </a:prstGeom>
            <a:noFill/>
          </p:spPr>
          <p:txBody>
            <a:bodyPr wrap="square">
              <a:spAutoFit/>
            </a:bodyPr>
            <a:lstStyle/>
            <a:p>
              <a:pPr algn="ctr"/>
              <a:r>
                <a:rPr lang="en-US" altLang="ko-KR" sz="1400" dirty="0">
                  <a:hlinkClick r:id="rId3"/>
                </a:rPr>
                <a:t>ALICE Schematics - CERN Document Server</a:t>
              </a:r>
              <a:endParaRPr lang="ko-KR" altLang="en-US" sz="1400" dirty="0"/>
            </a:p>
          </p:txBody>
        </p:sp>
        <p:sp>
          <p:nvSpPr>
            <p:cNvPr id="17" name="TextBox 16">
              <a:extLst>
                <a:ext uri="{FF2B5EF4-FFF2-40B4-BE49-F238E27FC236}">
                  <a16:creationId xmlns:a16="http://schemas.microsoft.com/office/drawing/2014/main" id="{ED7121E7-6E14-9D8F-ECD9-609413BB6CA1}"/>
                </a:ext>
              </a:extLst>
            </p:cNvPr>
            <p:cNvSpPr txBox="1"/>
            <p:nvPr/>
          </p:nvSpPr>
          <p:spPr>
            <a:xfrm>
              <a:off x="66974" y="336918"/>
              <a:ext cx="2663526" cy="923330"/>
            </a:xfrm>
            <a:prstGeom prst="rect">
              <a:avLst/>
            </a:prstGeom>
            <a:solidFill>
              <a:schemeClr val="bg1"/>
            </a:solidFill>
            <a:ln w="28575">
              <a:solidFill>
                <a:srgbClr val="FF0000"/>
              </a:solidFill>
            </a:ln>
          </p:spPr>
          <p:txBody>
            <a:bodyPr wrap="square" rtlCol="0">
              <a:spAutoFit/>
            </a:bodyPr>
            <a:lstStyle/>
            <a:p>
              <a:r>
                <a:rPr lang="en-US" altLang="ko-KR" dirty="0">
                  <a:solidFill>
                    <a:srgbClr val="FF0000"/>
                  </a:solidFill>
                </a:rPr>
                <a:t>T</a:t>
              </a:r>
              <a:r>
                <a:rPr lang="en-US" altLang="ko-KR" dirty="0"/>
                <a:t>ime </a:t>
              </a:r>
              <a:r>
                <a:rPr lang="en-US" altLang="ko-KR" dirty="0">
                  <a:solidFill>
                    <a:srgbClr val="FF0000"/>
                  </a:solidFill>
                </a:rPr>
                <a:t>P</a:t>
              </a:r>
              <a:r>
                <a:rPr lang="en-US" altLang="ko-KR" dirty="0"/>
                <a:t>rojection </a:t>
              </a:r>
              <a:r>
                <a:rPr lang="en-US" altLang="ko-KR" dirty="0">
                  <a:solidFill>
                    <a:srgbClr val="FF0000"/>
                  </a:solidFill>
                </a:rPr>
                <a:t>C</a:t>
              </a:r>
              <a:r>
                <a:rPr lang="en-US" altLang="ko-KR" dirty="0"/>
                <a:t>hamber</a:t>
              </a:r>
            </a:p>
            <a:p>
              <a:pPr marL="285750" indent="-285750">
                <a:buFont typeface="Calibri" panose="020F0502020204030204" pitchFamily="34" charset="0"/>
                <a:buChar char="→"/>
              </a:pPr>
              <a:r>
                <a:rPr lang="en-US" altLang="ko-KR" dirty="0"/>
                <a:t>Track reconstruction</a:t>
              </a:r>
            </a:p>
            <a:p>
              <a:pPr marL="285750" indent="-285750">
                <a:buFont typeface="Calibri" panose="020F0502020204030204" pitchFamily="34" charset="0"/>
                <a:buChar char="→"/>
              </a:pPr>
              <a:r>
                <a:rPr lang="en-US" altLang="ko-KR" dirty="0"/>
                <a:t>Particle ID</a:t>
              </a:r>
            </a:p>
          </p:txBody>
        </p:sp>
        <p:sp>
          <p:nvSpPr>
            <p:cNvPr id="18" name="원호 17">
              <a:extLst>
                <a:ext uri="{FF2B5EF4-FFF2-40B4-BE49-F238E27FC236}">
                  <a16:creationId xmlns:a16="http://schemas.microsoft.com/office/drawing/2014/main" id="{C05BFAC9-ECFA-F7EF-F2FE-26E878DFE058}"/>
                </a:ext>
              </a:extLst>
            </p:cNvPr>
            <p:cNvSpPr/>
            <p:nvPr/>
          </p:nvSpPr>
          <p:spPr>
            <a:xfrm>
              <a:off x="2762250" y="1135263"/>
              <a:ext cx="441146" cy="1896169"/>
            </a:xfrm>
            <a:custGeom>
              <a:avLst/>
              <a:gdLst>
                <a:gd name="connsiteX0" fmla="*/ 495300 w 990600"/>
                <a:gd name="connsiteY0" fmla="*/ 0 h 3678037"/>
                <a:gd name="connsiteX1" fmla="*/ 990600 w 990600"/>
                <a:gd name="connsiteY1" fmla="*/ 1839019 h 3678037"/>
                <a:gd name="connsiteX2" fmla="*/ 495300 w 990600"/>
                <a:gd name="connsiteY2" fmla="*/ 1839019 h 3678037"/>
                <a:gd name="connsiteX3" fmla="*/ 495300 w 990600"/>
                <a:gd name="connsiteY3" fmla="*/ 0 h 3678037"/>
                <a:gd name="connsiteX0" fmla="*/ 495300 w 990600"/>
                <a:gd name="connsiteY0" fmla="*/ 0 h 3678037"/>
                <a:gd name="connsiteX1" fmla="*/ 990600 w 990600"/>
                <a:gd name="connsiteY1" fmla="*/ 1839019 h 3678037"/>
                <a:gd name="connsiteX0" fmla="*/ 457200 w 952500"/>
                <a:gd name="connsiteY0" fmla="*/ 57150 h 1896169"/>
                <a:gd name="connsiteX1" fmla="*/ 952500 w 952500"/>
                <a:gd name="connsiteY1" fmla="*/ 1896169 h 1896169"/>
                <a:gd name="connsiteX2" fmla="*/ 457200 w 952500"/>
                <a:gd name="connsiteY2" fmla="*/ 1896169 h 1896169"/>
                <a:gd name="connsiteX3" fmla="*/ 457200 w 952500"/>
                <a:gd name="connsiteY3" fmla="*/ 57150 h 1896169"/>
                <a:gd name="connsiteX0" fmla="*/ 0 w 952500"/>
                <a:gd name="connsiteY0" fmla="*/ 0 h 1896169"/>
                <a:gd name="connsiteX1" fmla="*/ 952500 w 952500"/>
                <a:gd name="connsiteY1" fmla="*/ 1896169 h 1896169"/>
                <a:gd name="connsiteX0" fmla="*/ 457200 w 952500"/>
                <a:gd name="connsiteY0" fmla="*/ 57150 h 1896169"/>
                <a:gd name="connsiteX1" fmla="*/ 952500 w 952500"/>
                <a:gd name="connsiteY1" fmla="*/ 1896169 h 1896169"/>
                <a:gd name="connsiteX2" fmla="*/ 457200 w 952500"/>
                <a:gd name="connsiteY2" fmla="*/ 1896169 h 1896169"/>
                <a:gd name="connsiteX3" fmla="*/ 457200 w 952500"/>
                <a:gd name="connsiteY3" fmla="*/ 57150 h 1896169"/>
                <a:gd name="connsiteX0" fmla="*/ 0 w 952500"/>
                <a:gd name="connsiteY0" fmla="*/ 0 h 1896169"/>
                <a:gd name="connsiteX1" fmla="*/ 800100 w 952500"/>
                <a:gd name="connsiteY1" fmla="*/ 1845369 h 1896169"/>
              </a:gdLst>
              <a:ahLst/>
              <a:cxnLst>
                <a:cxn ang="0">
                  <a:pos x="connsiteX0" y="connsiteY0"/>
                </a:cxn>
                <a:cxn ang="0">
                  <a:pos x="connsiteX1" y="connsiteY1"/>
                </a:cxn>
              </a:cxnLst>
              <a:rect l="l" t="t" r="r" b="b"/>
              <a:pathLst>
                <a:path w="952500" h="1896169" stroke="0" extrusionOk="0">
                  <a:moveTo>
                    <a:pt x="457200" y="57150"/>
                  </a:moveTo>
                  <a:cubicBezTo>
                    <a:pt x="730747" y="57150"/>
                    <a:pt x="952500" y="880507"/>
                    <a:pt x="952500" y="1896169"/>
                  </a:cubicBezTo>
                  <a:lnTo>
                    <a:pt x="457200" y="1896169"/>
                  </a:lnTo>
                  <a:lnTo>
                    <a:pt x="457200" y="57150"/>
                  </a:lnTo>
                  <a:close/>
                </a:path>
                <a:path w="952500" h="1896169" fill="none">
                  <a:moveTo>
                    <a:pt x="0" y="0"/>
                  </a:moveTo>
                  <a:cubicBezTo>
                    <a:pt x="273547" y="0"/>
                    <a:pt x="800100" y="829707"/>
                    <a:pt x="800100" y="1845369"/>
                  </a:cubicBezTo>
                </a:path>
              </a:pathLst>
            </a:custGeom>
            <a:ln w="47625">
              <a:solidFill>
                <a:srgbClr val="FFFF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9" name="직사각형 18">
              <a:extLst>
                <a:ext uri="{FF2B5EF4-FFF2-40B4-BE49-F238E27FC236}">
                  <a16:creationId xmlns:a16="http://schemas.microsoft.com/office/drawing/2014/main" id="{540762E1-3B97-8CE8-DFF7-CD9FA4B025A3}"/>
                </a:ext>
              </a:extLst>
            </p:cNvPr>
            <p:cNvSpPr/>
            <p:nvPr/>
          </p:nvSpPr>
          <p:spPr>
            <a:xfrm>
              <a:off x="2687548" y="3143993"/>
              <a:ext cx="590550" cy="397568"/>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직사각형 20">
              <a:extLst>
                <a:ext uri="{FF2B5EF4-FFF2-40B4-BE49-F238E27FC236}">
                  <a16:creationId xmlns:a16="http://schemas.microsoft.com/office/drawing/2014/main" id="{F3C1AB67-8DDB-4CE3-8A14-80C1F915037C}"/>
                </a:ext>
              </a:extLst>
            </p:cNvPr>
            <p:cNvSpPr/>
            <p:nvPr/>
          </p:nvSpPr>
          <p:spPr>
            <a:xfrm>
              <a:off x="5140085" y="1342125"/>
              <a:ext cx="1736186" cy="1070121"/>
            </a:xfrm>
            <a:prstGeom prst="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3" name="직선 연결선 22">
              <a:extLst>
                <a:ext uri="{FF2B5EF4-FFF2-40B4-BE49-F238E27FC236}">
                  <a16:creationId xmlns:a16="http://schemas.microsoft.com/office/drawing/2014/main" id="{1910BACB-0350-C428-C713-BB0702C27F15}"/>
                </a:ext>
              </a:extLst>
            </p:cNvPr>
            <p:cNvCxnSpPr>
              <a:cxnSpLocks/>
            </p:cNvCxnSpPr>
            <p:nvPr/>
          </p:nvCxnSpPr>
          <p:spPr>
            <a:xfrm flipV="1">
              <a:off x="3278098" y="1342125"/>
              <a:ext cx="1861987" cy="182857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직선 연결선 23">
              <a:extLst>
                <a:ext uri="{FF2B5EF4-FFF2-40B4-BE49-F238E27FC236}">
                  <a16:creationId xmlns:a16="http://schemas.microsoft.com/office/drawing/2014/main" id="{5078A62A-BCDB-A083-FBB6-3FCAE664F532}"/>
                </a:ext>
              </a:extLst>
            </p:cNvPr>
            <p:cNvCxnSpPr>
              <a:cxnSpLocks/>
            </p:cNvCxnSpPr>
            <p:nvPr/>
          </p:nvCxnSpPr>
          <p:spPr>
            <a:xfrm flipV="1">
              <a:off x="3309848" y="2412246"/>
              <a:ext cx="1830237" cy="109473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153543A-5F66-E2D5-3BE0-32476A682F33}"/>
                </a:ext>
              </a:extLst>
            </p:cNvPr>
            <p:cNvSpPr txBox="1"/>
            <p:nvPr/>
          </p:nvSpPr>
          <p:spPr>
            <a:xfrm>
              <a:off x="4417940" y="336918"/>
              <a:ext cx="4659086" cy="923330"/>
            </a:xfrm>
            <a:prstGeom prst="rect">
              <a:avLst/>
            </a:prstGeom>
            <a:solidFill>
              <a:schemeClr val="bg1"/>
            </a:solidFill>
            <a:ln w="28575">
              <a:solidFill>
                <a:srgbClr val="FF0000"/>
              </a:solidFill>
            </a:ln>
          </p:spPr>
          <p:txBody>
            <a:bodyPr wrap="square" rtlCol="0">
              <a:spAutoFit/>
            </a:bodyPr>
            <a:lstStyle/>
            <a:p>
              <a:r>
                <a:rPr lang="en-US" altLang="ko-KR" dirty="0">
                  <a:solidFill>
                    <a:srgbClr val="FF0000"/>
                  </a:solidFill>
                </a:rPr>
                <a:t>I</a:t>
              </a:r>
              <a:r>
                <a:rPr lang="en-US" altLang="ko-KR" dirty="0"/>
                <a:t>nner </a:t>
              </a:r>
              <a:r>
                <a:rPr lang="en-US" altLang="ko-KR" dirty="0">
                  <a:solidFill>
                    <a:srgbClr val="FF0000"/>
                  </a:solidFill>
                </a:rPr>
                <a:t>T</a:t>
              </a:r>
              <a:r>
                <a:rPr lang="en-US" altLang="ko-KR" dirty="0"/>
                <a:t>racking </a:t>
              </a:r>
              <a:r>
                <a:rPr lang="en-US" altLang="ko-KR" dirty="0">
                  <a:solidFill>
                    <a:srgbClr val="FF0000"/>
                  </a:solidFill>
                </a:rPr>
                <a:t>S</a:t>
              </a:r>
              <a:r>
                <a:rPr lang="en-US" altLang="ko-KR" dirty="0"/>
                <a:t>ystem</a:t>
              </a:r>
            </a:p>
            <a:p>
              <a:pPr marL="285750" indent="-285750">
                <a:buFont typeface="Calibri" panose="020F0502020204030204" pitchFamily="34" charset="0"/>
                <a:buChar char="→"/>
              </a:pPr>
              <a:r>
                <a:rPr lang="en-US" altLang="ko-KR" dirty="0"/>
                <a:t>Track reconstruction</a:t>
              </a:r>
            </a:p>
            <a:p>
              <a:pPr marL="285750" indent="-285750">
                <a:buFont typeface="Calibri" panose="020F0502020204030204" pitchFamily="34" charset="0"/>
                <a:buChar char="→"/>
              </a:pPr>
              <a:r>
                <a:rPr lang="en-US" altLang="ko-KR" dirty="0"/>
                <a:t>Primary and second vertices reconstruction</a:t>
              </a:r>
            </a:p>
          </p:txBody>
        </p:sp>
        <p:sp>
          <p:nvSpPr>
            <p:cNvPr id="32" name="원호 17">
              <a:extLst>
                <a:ext uri="{FF2B5EF4-FFF2-40B4-BE49-F238E27FC236}">
                  <a16:creationId xmlns:a16="http://schemas.microsoft.com/office/drawing/2014/main" id="{84A80955-7BC3-B696-F407-0F847EE1BC3C}"/>
                </a:ext>
              </a:extLst>
            </p:cNvPr>
            <p:cNvSpPr/>
            <p:nvPr/>
          </p:nvSpPr>
          <p:spPr>
            <a:xfrm flipH="1">
              <a:off x="6324599" y="1260248"/>
              <a:ext cx="45719" cy="644752"/>
            </a:xfrm>
            <a:custGeom>
              <a:avLst/>
              <a:gdLst>
                <a:gd name="connsiteX0" fmla="*/ 495300 w 990600"/>
                <a:gd name="connsiteY0" fmla="*/ 0 h 3678037"/>
                <a:gd name="connsiteX1" fmla="*/ 990600 w 990600"/>
                <a:gd name="connsiteY1" fmla="*/ 1839019 h 3678037"/>
                <a:gd name="connsiteX2" fmla="*/ 495300 w 990600"/>
                <a:gd name="connsiteY2" fmla="*/ 1839019 h 3678037"/>
                <a:gd name="connsiteX3" fmla="*/ 495300 w 990600"/>
                <a:gd name="connsiteY3" fmla="*/ 0 h 3678037"/>
                <a:gd name="connsiteX0" fmla="*/ 495300 w 990600"/>
                <a:gd name="connsiteY0" fmla="*/ 0 h 3678037"/>
                <a:gd name="connsiteX1" fmla="*/ 990600 w 990600"/>
                <a:gd name="connsiteY1" fmla="*/ 1839019 h 3678037"/>
                <a:gd name="connsiteX0" fmla="*/ 457200 w 952500"/>
                <a:gd name="connsiteY0" fmla="*/ 57150 h 1896169"/>
                <a:gd name="connsiteX1" fmla="*/ 952500 w 952500"/>
                <a:gd name="connsiteY1" fmla="*/ 1896169 h 1896169"/>
                <a:gd name="connsiteX2" fmla="*/ 457200 w 952500"/>
                <a:gd name="connsiteY2" fmla="*/ 1896169 h 1896169"/>
                <a:gd name="connsiteX3" fmla="*/ 457200 w 952500"/>
                <a:gd name="connsiteY3" fmla="*/ 57150 h 1896169"/>
                <a:gd name="connsiteX0" fmla="*/ 0 w 952500"/>
                <a:gd name="connsiteY0" fmla="*/ 0 h 1896169"/>
                <a:gd name="connsiteX1" fmla="*/ 952500 w 952500"/>
                <a:gd name="connsiteY1" fmla="*/ 1896169 h 1896169"/>
                <a:gd name="connsiteX0" fmla="*/ 457200 w 952500"/>
                <a:gd name="connsiteY0" fmla="*/ 57150 h 1896169"/>
                <a:gd name="connsiteX1" fmla="*/ 952500 w 952500"/>
                <a:gd name="connsiteY1" fmla="*/ 1896169 h 1896169"/>
                <a:gd name="connsiteX2" fmla="*/ 457200 w 952500"/>
                <a:gd name="connsiteY2" fmla="*/ 1896169 h 1896169"/>
                <a:gd name="connsiteX3" fmla="*/ 457200 w 952500"/>
                <a:gd name="connsiteY3" fmla="*/ 57150 h 1896169"/>
                <a:gd name="connsiteX0" fmla="*/ 0 w 952500"/>
                <a:gd name="connsiteY0" fmla="*/ 0 h 1896169"/>
                <a:gd name="connsiteX1" fmla="*/ 800100 w 952500"/>
                <a:gd name="connsiteY1" fmla="*/ 1845369 h 1896169"/>
              </a:gdLst>
              <a:ahLst/>
              <a:cxnLst>
                <a:cxn ang="0">
                  <a:pos x="connsiteX0" y="connsiteY0"/>
                </a:cxn>
                <a:cxn ang="0">
                  <a:pos x="connsiteX1" y="connsiteY1"/>
                </a:cxn>
              </a:cxnLst>
              <a:rect l="l" t="t" r="r" b="b"/>
              <a:pathLst>
                <a:path w="952500" h="1896169" stroke="0" extrusionOk="0">
                  <a:moveTo>
                    <a:pt x="457200" y="57150"/>
                  </a:moveTo>
                  <a:cubicBezTo>
                    <a:pt x="730747" y="57150"/>
                    <a:pt x="952500" y="880507"/>
                    <a:pt x="952500" y="1896169"/>
                  </a:cubicBezTo>
                  <a:lnTo>
                    <a:pt x="457200" y="1896169"/>
                  </a:lnTo>
                  <a:lnTo>
                    <a:pt x="457200" y="57150"/>
                  </a:lnTo>
                  <a:close/>
                </a:path>
                <a:path w="952500" h="1896169" fill="none">
                  <a:moveTo>
                    <a:pt x="0" y="0"/>
                  </a:moveTo>
                  <a:cubicBezTo>
                    <a:pt x="273547" y="0"/>
                    <a:pt x="800100" y="829707"/>
                    <a:pt x="800100" y="1845369"/>
                  </a:cubicBezTo>
                </a:path>
              </a:pathLst>
            </a:custGeom>
            <a:ln w="47625">
              <a:solidFill>
                <a:srgbClr val="FFFF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3" name="TextBox 32">
              <a:extLst>
                <a:ext uri="{FF2B5EF4-FFF2-40B4-BE49-F238E27FC236}">
                  <a16:creationId xmlns:a16="http://schemas.microsoft.com/office/drawing/2014/main" id="{1462E510-3CD1-8261-962E-D14ABE1489DF}"/>
                </a:ext>
              </a:extLst>
            </p:cNvPr>
            <p:cNvSpPr txBox="1"/>
            <p:nvPr/>
          </p:nvSpPr>
          <p:spPr>
            <a:xfrm>
              <a:off x="6439556" y="4579856"/>
              <a:ext cx="2603261" cy="923330"/>
            </a:xfrm>
            <a:prstGeom prst="rect">
              <a:avLst/>
            </a:prstGeom>
            <a:solidFill>
              <a:schemeClr val="bg1"/>
            </a:solidFill>
            <a:ln w="28575">
              <a:solidFill>
                <a:srgbClr val="FF0000"/>
              </a:solidFill>
            </a:ln>
          </p:spPr>
          <p:txBody>
            <a:bodyPr wrap="square" rtlCol="0">
              <a:spAutoFit/>
            </a:bodyPr>
            <a:lstStyle/>
            <a:p>
              <a:r>
                <a:rPr lang="en-US" altLang="ko-KR" dirty="0">
                  <a:solidFill>
                    <a:srgbClr val="FF0000"/>
                  </a:solidFill>
                </a:rPr>
                <a:t>V0 </a:t>
              </a:r>
              <a:r>
                <a:rPr lang="en-US" altLang="ko-KR" dirty="0"/>
                <a:t>detectors</a:t>
              </a:r>
            </a:p>
            <a:p>
              <a:pPr marL="285750" indent="-285750">
                <a:buFont typeface="Calibri" panose="020F0502020204030204" pitchFamily="34" charset="0"/>
                <a:buChar char="→"/>
              </a:pPr>
              <a:r>
                <a:rPr lang="en-US" altLang="ko-KR" dirty="0"/>
                <a:t>Trigger</a:t>
              </a:r>
            </a:p>
            <a:p>
              <a:pPr marL="285750" indent="-285750">
                <a:buFont typeface="Calibri" panose="020F0502020204030204" pitchFamily="34" charset="0"/>
                <a:buChar char="→"/>
              </a:pPr>
              <a:r>
                <a:rPr lang="en-US" altLang="ko-KR" dirty="0"/>
                <a:t>Multiplicity estimation</a:t>
              </a:r>
            </a:p>
          </p:txBody>
        </p:sp>
        <p:sp>
          <p:nvSpPr>
            <p:cNvPr id="34" name="원호 17">
              <a:extLst>
                <a:ext uri="{FF2B5EF4-FFF2-40B4-BE49-F238E27FC236}">
                  <a16:creationId xmlns:a16="http://schemas.microsoft.com/office/drawing/2014/main" id="{EB485748-0D29-D185-7D2E-6024D973DAE4}"/>
                </a:ext>
              </a:extLst>
            </p:cNvPr>
            <p:cNvSpPr/>
            <p:nvPr/>
          </p:nvSpPr>
          <p:spPr>
            <a:xfrm flipH="1" flipV="1">
              <a:off x="5940606" y="1905000"/>
              <a:ext cx="548616" cy="2674856"/>
            </a:xfrm>
            <a:custGeom>
              <a:avLst/>
              <a:gdLst>
                <a:gd name="connsiteX0" fmla="*/ 495300 w 990600"/>
                <a:gd name="connsiteY0" fmla="*/ 0 h 3678037"/>
                <a:gd name="connsiteX1" fmla="*/ 990600 w 990600"/>
                <a:gd name="connsiteY1" fmla="*/ 1839019 h 3678037"/>
                <a:gd name="connsiteX2" fmla="*/ 495300 w 990600"/>
                <a:gd name="connsiteY2" fmla="*/ 1839019 h 3678037"/>
                <a:gd name="connsiteX3" fmla="*/ 495300 w 990600"/>
                <a:gd name="connsiteY3" fmla="*/ 0 h 3678037"/>
                <a:gd name="connsiteX0" fmla="*/ 495300 w 990600"/>
                <a:gd name="connsiteY0" fmla="*/ 0 h 3678037"/>
                <a:gd name="connsiteX1" fmla="*/ 990600 w 990600"/>
                <a:gd name="connsiteY1" fmla="*/ 1839019 h 3678037"/>
                <a:gd name="connsiteX0" fmla="*/ 457200 w 952500"/>
                <a:gd name="connsiteY0" fmla="*/ 57150 h 1896169"/>
                <a:gd name="connsiteX1" fmla="*/ 952500 w 952500"/>
                <a:gd name="connsiteY1" fmla="*/ 1896169 h 1896169"/>
                <a:gd name="connsiteX2" fmla="*/ 457200 w 952500"/>
                <a:gd name="connsiteY2" fmla="*/ 1896169 h 1896169"/>
                <a:gd name="connsiteX3" fmla="*/ 457200 w 952500"/>
                <a:gd name="connsiteY3" fmla="*/ 57150 h 1896169"/>
                <a:gd name="connsiteX0" fmla="*/ 0 w 952500"/>
                <a:gd name="connsiteY0" fmla="*/ 0 h 1896169"/>
                <a:gd name="connsiteX1" fmla="*/ 952500 w 952500"/>
                <a:gd name="connsiteY1" fmla="*/ 1896169 h 1896169"/>
                <a:gd name="connsiteX0" fmla="*/ 457200 w 952500"/>
                <a:gd name="connsiteY0" fmla="*/ 57150 h 1896169"/>
                <a:gd name="connsiteX1" fmla="*/ 952500 w 952500"/>
                <a:gd name="connsiteY1" fmla="*/ 1896169 h 1896169"/>
                <a:gd name="connsiteX2" fmla="*/ 457200 w 952500"/>
                <a:gd name="connsiteY2" fmla="*/ 1896169 h 1896169"/>
                <a:gd name="connsiteX3" fmla="*/ 457200 w 952500"/>
                <a:gd name="connsiteY3" fmla="*/ 57150 h 1896169"/>
                <a:gd name="connsiteX0" fmla="*/ 0 w 952500"/>
                <a:gd name="connsiteY0" fmla="*/ 0 h 1896169"/>
                <a:gd name="connsiteX1" fmla="*/ 800100 w 952500"/>
                <a:gd name="connsiteY1" fmla="*/ 1845369 h 1896169"/>
              </a:gdLst>
              <a:ahLst/>
              <a:cxnLst>
                <a:cxn ang="0">
                  <a:pos x="connsiteX0" y="connsiteY0"/>
                </a:cxn>
                <a:cxn ang="0">
                  <a:pos x="connsiteX1" y="connsiteY1"/>
                </a:cxn>
              </a:cxnLst>
              <a:rect l="l" t="t" r="r" b="b"/>
              <a:pathLst>
                <a:path w="952500" h="1896169" stroke="0" extrusionOk="0">
                  <a:moveTo>
                    <a:pt x="457200" y="57150"/>
                  </a:moveTo>
                  <a:cubicBezTo>
                    <a:pt x="730747" y="57150"/>
                    <a:pt x="952500" y="880507"/>
                    <a:pt x="952500" y="1896169"/>
                  </a:cubicBezTo>
                  <a:lnTo>
                    <a:pt x="457200" y="1896169"/>
                  </a:lnTo>
                  <a:lnTo>
                    <a:pt x="457200" y="57150"/>
                  </a:lnTo>
                  <a:close/>
                </a:path>
                <a:path w="952500" h="1896169" fill="none">
                  <a:moveTo>
                    <a:pt x="0" y="0"/>
                  </a:moveTo>
                  <a:cubicBezTo>
                    <a:pt x="273547" y="0"/>
                    <a:pt x="800100" y="829707"/>
                    <a:pt x="800100" y="1845369"/>
                  </a:cubicBezTo>
                </a:path>
              </a:pathLst>
            </a:custGeom>
            <a:ln w="47625">
              <a:solidFill>
                <a:srgbClr val="FFFF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5" name="원호 17">
              <a:extLst>
                <a:ext uri="{FF2B5EF4-FFF2-40B4-BE49-F238E27FC236}">
                  <a16:creationId xmlns:a16="http://schemas.microsoft.com/office/drawing/2014/main" id="{0B642CE9-2DDC-5844-4C84-FF7AFA1E6469}"/>
                </a:ext>
              </a:extLst>
            </p:cNvPr>
            <p:cNvSpPr/>
            <p:nvPr/>
          </p:nvSpPr>
          <p:spPr>
            <a:xfrm flipV="1">
              <a:off x="6439556" y="1971076"/>
              <a:ext cx="164444" cy="2608778"/>
            </a:xfrm>
            <a:custGeom>
              <a:avLst/>
              <a:gdLst>
                <a:gd name="connsiteX0" fmla="*/ 495300 w 990600"/>
                <a:gd name="connsiteY0" fmla="*/ 0 h 3678037"/>
                <a:gd name="connsiteX1" fmla="*/ 990600 w 990600"/>
                <a:gd name="connsiteY1" fmla="*/ 1839019 h 3678037"/>
                <a:gd name="connsiteX2" fmla="*/ 495300 w 990600"/>
                <a:gd name="connsiteY2" fmla="*/ 1839019 h 3678037"/>
                <a:gd name="connsiteX3" fmla="*/ 495300 w 990600"/>
                <a:gd name="connsiteY3" fmla="*/ 0 h 3678037"/>
                <a:gd name="connsiteX0" fmla="*/ 495300 w 990600"/>
                <a:gd name="connsiteY0" fmla="*/ 0 h 3678037"/>
                <a:gd name="connsiteX1" fmla="*/ 990600 w 990600"/>
                <a:gd name="connsiteY1" fmla="*/ 1839019 h 3678037"/>
                <a:gd name="connsiteX0" fmla="*/ 457200 w 952500"/>
                <a:gd name="connsiteY0" fmla="*/ 57150 h 1896169"/>
                <a:gd name="connsiteX1" fmla="*/ 952500 w 952500"/>
                <a:gd name="connsiteY1" fmla="*/ 1896169 h 1896169"/>
                <a:gd name="connsiteX2" fmla="*/ 457200 w 952500"/>
                <a:gd name="connsiteY2" fmla="*/ 1896169 h 1896169"/>
                <a:gd name="connsiteX3" fmla="*/ 457200 w 952500"/>
                <a:gd name="connsiteY3" fmla="*/ 57150 h 1896169"/>
                <a:gd name="connsiteX0" fmla="*/ 0 w 952500"/>
                <a:gd name="connsiteY0" fmla="*/ 0 h 1896169"/>
                <a:gd name="connsiteX1" fmla="*/ 952500 w 952500"/>
                <a:gd name="connsiteY1" fmla="*/ 1896169 h 1896169"/>
                <a:gd name="connsiteX0" fmla="*/ 457200 w 952500"/>
                <a:gd name="connsiteY0" fmla="*/ 57150 h 1896169"/>
                <a:gd name="connsiteX1" fmla="*/ 952500 w 952500"/>
                <a:gd name="connsiteY1" fmla="*/ 1896169 h 1896169"/>
                <a:gd name="connsiteX2" fmla="*/ 457200 w 952500"/>
                <a:gd name="connsiteY2" fmla="*/ 1896169 h 1896169"/>
                <a:gd name="connsiteX3" fmla="*/ 457200 w 952500"/>
                <a:gd name="connsiteY3" fmla="*/ 57150 h 1896169"/>
                <a:gd name="connsiteX0" fmla="*/ 0 w 952500"/>
                <a:gd name="connsiteY0" fmla="*/ 0 h 1896169"/>
                <a:gd name="connsiteX1" fmla="*/ 800100 w 952500"/>
                <a:gd name="connsiteY1" fmla="*/ 1845369 h 1896169"/>
              </a:gdLst>
              <a:ahLst/>
              <a:cxnLst>
                <a:cxn ang="0">
                  <a:pos x="connsiteX0" y="connsiteY0"/>
                </a:cxn>
                <a:cxn ang="0">
                  <a:pos x="connsiteX1" y="connsiteY1"/>
                </a:cxn>
              </a:cxnLst>
              <a:rect l="l" t="t" r="r" b="b"/>
              <a:pathLst>
                <a:path w="952500" h="1896169" stroke="0" extrusionOk="0">
                  <a:moveTo>
                    <a:pt x="457200" y="57150"/>
                  </a:moveTo>
                  <a:cubicBezTo>
                    <a:pt x="730747" y="57150"/>
                    <a:pt x="952500" y="880507"/>
                    <a:pt x="952500" y="1896169"/>
                  </a:cubicBezTo>
                  <a:lnTo>
                    <a:pt x="457200" y="1896169"/>
                  </a:lnTo>
                  <a:lnTo>
                    <a:pt x="457200" y="57150"/>
                  </a:lnTo>
                  <a:close/>
                </a:path>
                <a:path w="952500" h="1896169" fill="none">
                  <a:moveTo>
                    <a:pt x="0" y="0"/>
                  </a:moveTo>
                  <a:cubicBezTo>
                    <a:pt x="273547" y="0"/>
                    <a:pt x="800100" y="829707"/>
                    <a:pt x="800100" y="1845369"/>
                  </a:cubicBezTo>
                </a:path>
              </a:pathLst>
            </a:custGeom>
            <a:ln w="47625">
              <a:solidFill>
                <a:srgbClr val="FFFF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sp>
        <p:nvSpPr>
          <p:cNvPr id="3" name="바닥글 개체 틀 10">
            <a:extLst>
              <a:ext uri="{FF2B5EF4-FFF2-40B4-BE49-F238E27FC236}">
                <a16:creationId xmlns:a16="http://schemas.microsoft.com/office/drawing/2014/main" id="{05A8D2E2-BE05-45D9-6C3B-E1A189B89520}"/>
              </a:ext>
            </a:extLst>
          </p:cNvPr>
          <p:cNvSpPr>
            <a:spLocks noGrp="1"/>
          </p:cNvSpPr>
          <p:nvPr>
            <p:ph type="ftr" sz="quarter" idx="11"/>
          </p:nvPr>
        </p:nvSpPr>
        <p:spPr>
          <a:xfrm>
            <a:off x="3028950" y="6492875"/>
            <a:ext cx="3086100" cy="365125"/>
          </a:xfrm>
        </p:spPr>
        <p:txBody>
          <a:bodyPr/>
          <a:lstStyle/>
          <a:p>
            <a:r>
              <a:rPr lang="en-US" altLang="ko-KR" dirty="0" err="1"/>
              <a:t>ExHIC</a:t>
            </a:r>
            <a:endParaRPr lang="ko-KR" altLang="en-US" dirty="0"/>
          </a:p>
        </p:txBody>
      </p:sp>
    </p:spTree>
    <p:extLst>
      <p:ext uri="{BB962C8B-B14F-4D97-AF65-F5344CB8AC3E}">
        <p14:creationId xmlns:p14="http://schemas.microsoft.com/office/powerpoint/2010/main" val="3491381230"/>
      </p:ext>
    </p:extLst>
  </p:cSld>
  <p:clrMapOvr>
    <a:masterClrMapping/>
  </p:clrMapOvr>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2146</TotalTime>
  <Words>2092</Words>
  <Application>Microsoft Office PowerPoint</Application>
  <PresentationFormat>화면 슬라이드 쇼(4:3)</PresentationFormat>
  <Paragraphs>575</Paragraphs>
  <Slides>29</Slides>
  <Notes>17</Notes>
  <HiddenSlides>0</HiddenSlides>
  <MMClips>0</MMClips>
  <ScaleCrop>false</ScaleCrop>
  <HeadingPairs>
    <vt:vector size="6" baseType="variant">
      <vt:variant>
        <vt:lpstr>사용한 글꼴</vt:lpstr>
      </vt:variant>
      <vt:variant>
        <vt:i4>10</vt:i4>
      </vt:variant>
      <vt:variant>
        <vt:lpstr>테마</vt:lpstr>
      </vt:variant>
      <vt:variant>
        <vt:i4>1</vt:i4>
      </vt:variant>
      <vt:variant>
        <vt:lpstr>슬라이드 제목</vt:lpstr>
      </vt:variant>
      <vt:variant>
        <vt:i4>29</vt:i4>
      </vt:variant>
    </vt:vector>
  </HeadingPairs>
  <TitlesOfParts>
    <vt:vector size="40" baseType="lpstr">
      <vt:lpstr>-apple-system</vt:lpstr>
      <vt:lpstr>Futura Medium</vt:lpstr>
      <vt:lpstr>맑은 고딕</vt:lpstr>
      <vt:lpstr>Arial</vt:lpstr>
      <vt:lpstr>Calibri</vt:lpstr>
      <vt:lpstr>Calibri Light</vt:lpstr>
      <vt:lpstr>Cambria Math</vt:lpstr>
      <vt:lpstr>Open Sans</vt:lpstr>
      <vt:lpstr>PT Sans</vt:lpstr>
      <vt:lpstr>Wingdings</vt:lpstr>
      <vt:lpstr>Office 테마</vt:lpstr>
      <vt:lpstr>Feasibility study of  X(3872) and Tcc in LHC Run3 and 4</vt:lpstr>
      <vt:lpstr>Physics motivation – Tcc </vt:lpstr>
      <vt:lpstr>Physics motivation – Tcc </vt:lpstr>
      <vt:lpstr>Physics motivation – X (3872)</vt:lpstr>
      <vt:lpstr>Physics motivation – X (3872)</vt:lpstr>
      <vt:lpstr>Physics motivation – X (3872)</vt:lpstr>
      <vt:lpstr>Physics motivation – X (3872)</vt:lpstr>
      <vt:lpstr>ALICE (A Large Ion Collider Experiment)</vt:lpstr>
      <vt:lpstr>ALICE 1 (2009-2018)</vt:lpstr>
      <vt:lpstr>ALICE 1 (2009-2018)</vt:lpstr>
      <vt:lpstr>pp data collection (2009-2018, Run1 &amp; 2)</vt:lpstr>
      <vt:lpstr>Pb-Pb data collection (2009-2018, Run1 &amp; 2)</vt:lpstr>
      <vt:lpstr>pp data D^0, D^+, and D^(∗+) yield</vt:lpstr>
      <vt:lpstr>Pb-Pb data  D^0, D^+, and D^(∗+) production</vt:lpstr>
      <vt:lpstr>Expected # of X in Run 1 and Run 2 (pp)</vt:lpstr>
      <vt:lpstr>Expected # of Tcc  in Run 1 and Run 2 (pp)</vt:lpstr>
      <vt:lpstr>Expected # of X in Run 1 and Run 2 (Pb-Pb)</vt:lpstr>
      <vt:lpstr>Expected # of Tcc  in Run 1 and Run 2 (Pb-Pb)</vt:lpstr>
      <vt:lpstr>ALICE 2 – LHC Run3 (2022-2024)</vt:lpstr>
      <vt:lpstr>ALICE 2 (ITS) – LHC Run3 (2022-2024)</vt:lpstr>
      <vt:lpstr>ALICE 2 (ITS) – LHC Run3 (2022-2024)</vt:lpstr>
      <vt:lpstr>ALICE 2 (TPC) – LHC Run3 (2022-2024)</vt:lpstr>
      <vt:lpstr>ALICE 2 (MFT) – LHC Run3 (2022-2024)</vt:lpstr>
      <vt:lpstr>ALICE 2 – Pilot run results</vt:lpstr>
      <vt:lpstr>Data collection plan (2022-2024, Run3)</vt:lpstr>
      <vt:lpstr>Expected # of X in Run 3 in pp and AA </vt:lpstr>
      <vt:lpstr>Expected # of Tcc in Run 3 in pp and AA </vt:lpstr>
      <vt:lpstr>Data collection plan (2035--, Run5)</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김범규</dc:creator>
  <cp:lastModifiedBy>김범규</cp:lastModifiedBy>
  <cp:revision>2</cp:revision>
  <dcterms:created xsi:type="dcterms:W3CDTF">2022-09-29T04:25:48Z</dcterms:created>
  <dcterms:modified xsi:type="dcterms:W3CDTF">2022-10-01T04:34:06Z</dcterms:modified>
</cp:coreProperties>
</file>