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65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99"/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570" autoAdjust="0"/>
  </p:normalViewPr>
  <p:slideViewPr>
    <p:cSldViewPr>
      <p:cViewPr varScale="1">
        <p:scale>
          <a:sx n="156" d="100"/>
          <a:sy n="156" d="100"/>
        </p:scale>
        <p:origin x="1920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5401D-4230-4233-8C72-E3D2D4A9E19F}" type="datetimeFigureOut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9FADB-C33A-4154-B8C8-028615C749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26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435A-0A0D-4373-BA29-5CCF765D8979}" type="datetimeFigureOut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A9756-A287-4D59-8483-33E2ACECB5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A9756-A287-4D59-8483-33E2ACECB515}" type="slidenum">
              <a:rPr lang="ko-KR" altLang="en-US" smtClean="0"/>
              <a:pPr/>
              <a:t>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9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A9756-A287-4D59-8483-33E2ACECB51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0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A9756-A287-4D59-8483-33E2ACECB51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87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952500" y="6523082"/>
            <a:ext cx="8191500" cy="333375"/>
          </a:xfrm>
          <a:prstGeom prst="rect">
            <a:avLst/>
          </a:prstGeom>
          <a:gradFill rotWithShape="1">
            <a:gsLst>
              <a:gs pos="0">
                <a:srgbClr val="0099CC">
                  <a:gamma/>
                  <a:tint val="0"/>
                  <a:invGamma/>
                </a:srgbClr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834632" y="6550058"/>
            <a:ext cx="285720" cy="28572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0" y="0"/>
            <a:ext cx="9161463" cy="1573813"/>
            <a:chOff x="0" y="0"/>
            <a:chExt cx="9161463" cy="1573813"/>
          </a:xfrm>
        </p:grpSpPr>
        <p:sp>
          <p:nvSpPr>
            <p:cNvPr id="9" name="Rectangle 18"/>
            <p:cNvSpPr>
              <a:spLocks noChangeArrowheads="1"/>
            </p:cNvSpPr>
            <p:nvPr userDrawn="1"/>
          </p:nvSpPr>
          <p:spPr bwMode="auto">
            <a:xfrm>
              <a:off x="0" y="0"/>
              <a:ext cx="719138" cy="1484313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endParaRPr kumimoji="0" lang="en-GB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 userDrawn="1"/>
          </p:nvSpPr>
          <p:spPr bwMode="auto">
            <a:xfrm>
              <a:off x="719138" y="635000"/>
              <a:ext cx="8442325" cy="2857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49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4"/>
            <p:cNvSpPr txBox="1">
              <a:spLocks noChangeArrowheads="1"/>
            </p:cNvSpPr>
            <p:nvPr userDrawn="1"/>
          </p:nvSpPr>
          <p:spPr bwMode="auto">
            <a:xfrm>
              <a:off x="0" y="10001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0" i="1" dirty="0">
                  <a:solidFill>
                    <a:srgbClr val="FF000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N</a:t>
              </a:r>
              <a:r>
                <a:rPr lang="en-US" altLang="ko-KR" sz="1400" b="0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A</a:t>
              </a:r>
              <a:r>
                <a:rPr lang="en-US" altLang="ko-KR" sz="1400" b="0" i="1" dirty="0">
                  <a:solidFill>
                    <a:srgbClr val="92D05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P</a:t>
              </a:r>
              <a:r>
                <a:rPr lang="en-US" altLang="ko-KR" sz="1400" b="0" i="1" dirty="0">
                  <a:solidFill>
                    <a:srgbClr val="FFC00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L</a:t>
              </a:r>
            </a:p>
          </p:txBody>
        </p:sp>
        <p:pic>
          <p:nvPicPr>
            <p:cNvPr id="15" name="그림 32" descr="NAPL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42984"/>
              <a:ext cx="714348" cy="430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그림 15" descr="log2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734023" y="0"/>
              <a:ext cx="1409977" cy="595195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83AAE080-8D2A-4AD6-8DC0-F36EFD41B2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" y="6589813"/>
            <a:ext cx="1740698" cy="19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7A180188-C14B-48ED-A7E9-9886F06DBB07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1701CCF2-5C5E-4A2B-8196-288A65CABA1D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700118" y="1600200"/>
            <a:ext cx="8229600" cy="4525963"/>
          </a:xfrm>
        </p:spPr>
        <p:txBody>
          <a:bodyPr>
            <a:normAutofit/>
          </a:bodyPr>
          <a:lstStyle>
            <a:lvl1pPr>
              <a:defRPr sz="2200"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defRPr sz="2200">
                <a:latin typeface="+mj-lt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r>
              <a:rPr lang="en-US" altLang="ko-KR" dirty="0" smtClean="0"/>
              <a:t>22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E2B992C5-9918-46F9-A350-D085708AFB0B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32A4AC0B-0D71-47F3-828C-690F88094583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5D1809F3-1C75-4285-A210-A0C781F41892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D2503E89-CFDF-433C-9DE2-F080414F2EA8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178782A9-01BD-487C-963B-9659DFF82BFB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3403E807-6F33-4816-832A-B78E4C2DD64B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CFE44F01-7B7B-489B-A949-D6814770E1F9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01197" y="6438055"/>
            <a:ext cx="2133600" cy="365125"/>
          </a:xfrm>
          <a:prstGeom prst="rect">
            <a:avLst/>
          </a:prstGeom>
        </p:spPr>
        <p:txBody>
          <a:bodyPr/>
          <a:lstStyle/>
          <a:p>
            <a:fld id="{AC2DB649-B29B-4FC3-B17E-534597A9E90C}" type="datetime1">
              <a:rPr lang="ko-KR" altLang="en-US" smtClean="0"/>
              <a:pPr/>
              <a:t>2020-11-18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-2312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011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0" y="0"/>
            <a:ext cx="9175883" cy="1573813"/>
            <a:chOff x="0" y="0"/>
            <a:chExt cx="9175883" cy="1573813"/>
          </a:xfrm>
        </p:grpSpPr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0" y="0"/>
              <a:ext cx="719138" cy="1484313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latinLnBrk="0" hangingPunct="0"/>
              <a:endParaRPr kumimoji="0" lang="en-GB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 userDrawn="1"/>
          </p:nvSpPr>
          <p:spPr bwMode="auto">
            <a:xfrm>
              <a:off x="733558" y="514812"/>
              <a:ext cx="8442325" cy="2857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49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 userDrawn="1"/>
          </p:nvSpPr>
          <p:spPr bwMode="auto">
            <a:xfrm>
              <a:off x="0" y="100013"/>
              <a:ext cx="6222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b="0" i="1" dirty="0">
                  <a:solidFill>
                    <a:srgbClr val="FF000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N</a:t>
              </a:r>
              <a:r>
                <a:rPr lang="en-US" altLang="ko-KR" sz="1400" b="0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A</a:t>
              </a:r>
              <a:r>
                <a:rPr lang="en-US" altLang="ko-KR" sz="1400" b="0" i="1" dirty="0">
                  <a:solidFill>
                    <a:srgbClr val="92D05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P</a:t>
              </a:r>
              <a:r>
                <a:rPr lang="en-US" altLang="ko-KR" sz="1400" b="0" i="1" dirty="0">
                  <a:solidFill>
                    <a:srgbClr val="FFC000"/>
                  </a:solidFill>
                  <a:latin typeface="Times New Roman" pitchFamily="18" charset="0"/>
                  <a:ea typeface="휴먼둥근헤드라인" pitchFamily="18" charset="-127"/>
                  <a:cs typeface="Times New Roman" pitchFamily="18" charset="0"/>
                </a:rPr>
                <a:t>L</a:t>
              </a:r>
            </a:p>
          </p:txBody>
        </p:sp>
        <p:pic>
          <p:nvPicPr>
            <p:cNvPr id="14" name="그림 32" descr="NAPL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142984"/>
              <a:ext cx="714348" cy="430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그림 14" descr="log2.jpg"/>
            <p:cNvPicPr>
              <a:picLocks noChangeAspect="1"/>
            </p:cNvPicPr>
            <p:nvPr userDrawn="1"/>
          </p:nvPicPr>
          <p:blipFill>
            <a:blip r:embed="rId14" cstate="print"/>
            <a:stretch>
              <a:fillRect/>
            </a:stretch>
          </p:blipFill>
          <p:spPr>
            <a:xfrm>
              <a:off x="7884368" y="0"/>
              <a:ext cx="1133684" cy="478563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84339" y="23773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A73FAEB-5497-4C1C-9650-6000BD87DF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3AAE080-8D2A-4AD6-8DC0-F36EFD41B2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" y="6589813"/>
            <a:ext cx="1740698" cy="199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1" hangingPunct="1">
        <a:spcBef>
          <a:spcPct val="0"/>
        </a:spcBef>
        <a:buNone/>
        <a:defRPr sz="2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j-lt"/>
          <a:ea typeface="+mn-ea"/>
          <a:cs typeface="Times New Roman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820472" y="6473403"/>
            <a:ext cx="261392" cy="365125"/>
          </a:xfrm>
        </p:spPr>
        <p:txBody>
          <a:bodyPr/>
          <a:lstStyle/>
          <a:p>
            <a:fld id="{8A73FAEB-5497-4C1C-9650-6000BD87DFA1}" type="slidenum">
              <a:rPr lang="ko-KR" altLang="en-US" smtClean="0"/>
              <a:pPr/>
              <a:t>0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23728" y="141277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나노응용물리연구실 소개</a:t>
            </a:r>
            <a:endParaRPr lang="en-US" altLang="ko-KR" sz="3600" b="1" dirty="0" smtClean="0"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3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(NAPL)</a:t>
            </a:r>
            <a:endParaRPr lang="ko-KR" altLang="en-US" sz="3600" b="1" dirty="0"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07904" y="4294604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발표자 </a:t>
            </a:r>
            <a:r>
              <a:rPr lang="en-US" altLang="ko-KR" sz="1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정진주</a:t>
            </a:r>
            <a:endParaRPr lang="ko-KR" altLang="en-US" sz="1600" b="1" dirty="0"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07904" y="5953109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지도교수 </a:t>
            </a:r>
            <a:r>
              <a:rPr lang="en-US" altLang="ko-KR" sz="14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4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김 도 형</a:t>
            </a:r>
            <a:endParaRPr lang="ko-KR" altLang="en-US" sz="1400" b="1" dirty="0"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23928" y="3933056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2020. 11. 18</a:t>
            </a:r>
            <a:endParaRPr lang="ko-KR" altLang="en-US" sz="1600" b="1" dirty="0">
              <a:latin typeface="Times New Roman" panose="02020603050405020304" pitchFamily="18" charset="0"/>
              <a:ea typeface="HY헤드라인M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620688"/>
            <a:ext cx="8136904" cy="62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 2" panose="05020102010507070707" pitchFamily="18" charset="2"/>
              <a:buChar char="#"/>
            </a:pP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The </a:t>
            </a:r>
            <a:r>
              <a:rPr lang="en-US" altLang="ko-KR" sz="19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flexible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all-solid-state electrochromic devices using core-shell nanowire networks for smart window applications.</a:t>
            </a:r>
            <a:endParaRPr lang="ko-KR" altLang="en-US" sz="1900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C-03(demo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4803" y="3140968"/>
            <a:ext cx="1549414" cy="18722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76562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학위 연구주제 </a:t>
            </a:r>
            <a:endParaRPr lang="ko-KR" altLang="en-US" sz="2000" b="1" dirty="0"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1" y="3212976"/>
            <a:ext cx="3024336" cy="2268252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>
          <a:xfrm flipH="1">
            <a:off x="1806714" y="2996952"/>
            <a:ext cx="72008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2310770" y="2924944"/>
            <a:ext cx="144016" cy="108012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0227" y="400506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NIR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094746" y="2996952"/>
            <a:ext cx="0" cy="100811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84283" y="4005064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</a:rPr>
              <a:t>Visible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8419" y="3212976"/>
            <a:ext cx="2709396" cy="584775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</a:rPr>
              <a:t>Energy 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Saving</a:t>
            </a:r>
            <a:endParaRPr lang="en-US" altLang="ko-K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1600" b="1" dirty="0">
                <a:solidFill>
                  <a:srgbClr val="FFC000"/>
                </a:solidFill>
              </a:rPr>
              <a:t> </a:t>
            </a:r>
            <a:r>
              <a:rPr lang="en-US" altLang="ko-KR" sz="1600" b="1" dirty="0"/>
              <a:t>- Optimal </a:t>
            </a:r>
            <a:r>
              <a:rPr lang="en-US" altLang="ko-KR" sz="1600" b="1" dirty="0" smtClean="0"/>
              <a:t>heating/cooling</a:t>
            </a:r>
            <a:endParaRPr lang="ko-KR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108419" y="4005064"/>
            <a:ext cx="1996059" cy="584775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</a:rPr>
              <a:t>Energy 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Harvesting</a:t>
            </a:r>
          </a:p>
          <a:p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600" b="1" dirty="0" smtClean="0"/>
              <a:t>- Electricity</a:t>
            </a:r>
            <a:endParaRPr lang="ko-KR" alt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08419" y="4869160"/>
            <a:ext cx="1861407" cy="584775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</a:rPr>
              <a:t>Energy </a:t>
            </a:r>
            <a:r>
              <a:rPr lang="en-US" altLang="ko-KR" sz="1600" b="1" dirty="0" smtClean="0">
                <a:solidFill>
                  <a:schemeClr val="accent2">
                    <a:lumMod val="75000"/>
                  </a:schemeClr>
                </a:solidFill>
              </a:rPr>
              <a:t>Storage</a:t>
            </a:r>
          </a:p>
          <a:p>
            <a:r>
              <a:rPr lang="en-US" altLang="ko-KR" sz="1600" b="1" dirty="0" smtClean="0">
                <a:solidFill>
                  <a:srgbClr val="FFC000"/>
                </a:solidFill>
              </a:rPr>
              <a:t> </a:t>
            </a:r>
            <a:r>
              <a:rPr lang="en-US" altLang="ko-KR" sz="1600" b="1" dirty="0"/>
              <a:t>- </a:t>
            </a:r>
            <a:r>
              <a:rPr lang="en-US" altLang="ko-KR" sz="1600" b="1" dirty="0" smtClean="0"/>
              <a:t>Supercapacitor</a:t>
            </a:r>
            <a:endParaRPr lang="ko-KR" altLang="en-US" sz="1600" b="1" dirty="0"/>
          </a:p>
        </p:txBody>
      </p:sp>
      <p:sp>
        <p:nvSpPr>
          <p:cNvPr id="20" name="직사각형 19"/>
          <p:cNvSpPr/>
          <p:nvPr/>
        </p:nvSpPr>
        <p:spPr>
          <a:xfrm>
            <a:off x="5772715" y="5085184"/>
            <a:ext cx="31197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 smtClean="0">
                <a:solidFill>
                  <a:srgbClr val="00B050"/>
                </a:solidFill>
              </a:rPr>
              <a:t>Demonstration of EC devices for </a:t>
            </a:r>
          </a:p>
          <a:p>
            <a:r>
              <a:rPr lang="en-US" altLang="ko-KR" sz="1500" dirty="0" smtClean="0">
                <a:solidFill>
                  <a:srgbClr val="00B050"/>
                </a:solidFill>
              </a:rPr>
              <a:t>smart window applications (NAPL)</a:t>
            </a:r>
            <a:endParaRPr lang="ko-KR" altLang="en-US" sz="15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1315774"/>
            <a:ext cx="8136904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 2" panose="05020102010507070707" pitchFamily="18" charset="2"/>
              <a:buChar char="#"/>
            </a:pP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Exploring </a:t>
            </a:r>
            <a:r>
              <a:rPr lang="en-US" altLang="ko-KR" sz="19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individual and collective electrochromic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dynamics and </a:t>
            </a:r>
            <a:r>
              <a:rPr lang="en-US" altLang="ko-KR" sz="19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degradation behaviors of nanostructured metal oxides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for </a:t>
            </a:r>
            <a:r>
              <a:rPr lang="en-US" altLang="ko-KR" sz="19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smart window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applications</a:t>
            </a:r>
            <a:endParaRPr lang="ko-KR" altLang="en-US" sz="1900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2226995"/>
            <a:ext cx="8136904" cy="62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 2" panose="05020102010507070707" pitchFamily="18" charset="2"/>
              <a:buChar char="#"/>
            </a:pP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Model </a:t>
            </a:r>
            <a:r>
              <a:rPr lang="ko-KR" altLang="en-US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for</a:t>
            </a:r>
            <a:r>
              <a:rPr lang="ko-KR" altLang="en-US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charging dynamics of nanoporous electrodes for electrochromic devices and supercapacitors</a:t>
            </a:r>
            <a:r>
              <a:rPr lang="ko-KR" altLang="en-US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endParaRPr lang="ko-KR" altLang="en-US" sz="1900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76" y="5877272"/>
            <a:ext cx="8136904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 2" panose="05020102010507070707" pitchFamily="18" charset="2"/>
              <a:buChar char="#"/>
            </a:pPr>
            <a:r>
              <a:rPr lang="en-US" altLang="ko-KR" sz="1900" b="1" dirty="0" smtClean="0">
                <a:latin typeface="Adobe Garamond Pro" panose="02020502060506020403" pitchFamily="18" charset="0"/>
                <a:cs typeface="Times New Roman" panose="02020603050405020304" pitchFamily="18" charset="0"/>
              </a:rPr>
              <a:t>Nanotechnology and nanomaterials for Bio- and dental applications </a:t>
            </a:r>
            <a:endParaRPr lang="ko-KR" altLang="en-US" sz="1900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99592" y="5013176"/>
            <a:ext cx="3025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Individual nanomaterials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characrterization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In-situ measurement methods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: design, fabrication, upgrade </a:t>
            </a: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724128" y="4581128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899592" y="4509120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5724128" y="764704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899592" y="764704"/>
            <a:ext cx="3168352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2779573" y="1348541"/>
            <a:ext cx="2033496" cy="2033496"/>
            <a:chOff x="1459764" y="267688"/>
            <a:chExt cx="2033496" cy="20334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원형 33"/>
            <p:cNvSpPr/>
            <p:nvPr/>
          </p:nvSpPr>
          <p:spPr>
            <a:xfrm>
              <a:off x="1459764" y="267688"/>
              <a:ext cx="2033496" cy="2033496"/>
            </a:xfrm>
            <a:prstGeom prst="pieWedg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원형 4"/>
            <p:cNvSpPr/>
            <p:nvPr/>
          </p:nvSpPr>
          <p:spPr>
            <a:xfrm>
              <a:off x="2055361" y="863285"/>
              <a:ext cx="1437899" cy="14378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00" kern="120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906995" y="1348541"/>
            <a:ext cx="2033496" cy="2033496"/>
            <a:chOff x="3587186" y="267688"/>
            <a:chExt cx="2033496" cy="20334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원형 31"/>
            <p:cNvSpPr/>
            <p:nvPr/>
          </p:nvSpPr>
          <p:spPr>
            <a:xfrm rot="5400000">
              <a:off x="3587186" y="267688"/>
              <a:ext cx="2033496" cy="2033496"/>
            </a:xfrm>
            <a:prstGeom prst="pieWedg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원형 6"/>
            <p:cNvSpPr/>
            <p:nvPr/>
          </p:nvSpPr>
          <p:spPr>
            <a:xfrm>
              <a:off x="3587186" y="863285"/>
              <a:ext cx="1437899" cy="14378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00" kern="120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906995" y="3475963"/>
            <a:ext cx="2033496" cy="2033496"/>
            <a:chOff x="3587186" y="2395110"/>
            <a:chExt cx="2033496" cy="20334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원형 29"/>
            <p:cNvSpPr/>
            <p:nvPr/>
          </p:nvSpPr>
          <p:spPr>
            <a:xfrm rot="10800000">
              <a:off x="3587186" y="2395110"/>
              <a:ext cx="2033496" cy="2033496"/>
            </a:xfrm>
            <a:prstGeom prst="pieWedg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원형 8"/>
            <p:cNvSpPr/>
            <p:nvPr/>
          </p:nvSpPr>
          <p:spPr>
            <a:xfrm rot="21600000">
              <a:off x="3587186" y="2395110"/>
              <a:ext cx="1437899" cy="14378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00" kern="1200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779573" y="3475963"/>
            <a:ext cx="2033496" cy="2033496"/>
            <a:chOff x="1459764" y="2395110"/>
            <a:chExt cx="2033496" cy="20334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원형 27"/>
            <p:cNvSpPr/>
            <p:nvPr/>
          </p:nvSpPr>
          <p:spPr>
            <a:xfrm rot="16200000">
              <a:off x="1459764" y="2395110"/>
              <a:ext cx="2033496" cy="2033496"/>
            </a:xfrm>
            <a:prstGeom prst="pieWedg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원형 10"/>
            <p:cNvSpPr/>
            <p:nvPr/>
          </p:nvSpPr>
          <p:spPr>
            <a:xfrm rot="21600000">
              <a:off x="2055361" y="2395110"/>
              <a:ext cx="1437899" cy="14378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500" kern="1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7824" y="2324199"/>
            <a:ext cx="18678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/>
              <a:t>Nanomaterials</a:t>
            </a:r>
            <a:endParaRPr lang="ko-KR" altLang="en-US" sz="1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2175828"/>
            <a:ext cx="15007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/>
              <a:t>Device </a:t>
            </a:r>
          </a:p>
          <a:p>
            <a:r>
              <a:rPr lang="en-US" altLang="ko-KR" sz="1900" b="1" dirty="0" smtClean="0"/>
              <a:t>Fabrication</a:t>
            </a:r>
            <a:endParaRPr lang="ko-KR" altLang="en-US" sz="1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73066" y="3933056"/>
            <a:ext cx="15151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/>
              <a:t>Simulation</a:t>
            </a:r>
          </a:p>
          <a:p>
            <a:r>
              <a:rPr lang="en-US" altLang="ko-KR" sz="1900" b="1" dirty="0" smtClean="0"/>
              <a:t>Mechanism</a:t>
            </a:r>
            <a:endParaRPr lang="ko-KR" altLang="en-US" sz="1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15816" y="3789040"/>
            <a:ext cx="19094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900" b="1" dirty="0" smtClean="0"/>
              <a:t>In-situ </a:t>
            </a:r>
          </a:p>
          <a:p>
            <a:r>
              <a:rPr lang="en-US" altLang="ko-KR" sz="1900" b="1" dirty="0" smtClean="0"/>
              <a:t>measurements</a:t>
            </a:r>
            <a:endParaRPr lang="ko-KR" altLang="en-US" sz="1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71600" y="794550"/>
            <a:ext cx="2356735" cy="191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Synthesis</a:t>
            </a: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: 1D, 2D, 3D</a:t>
            </a:r>
          </a:p>
          <a:p>
            <a:pPr>
              <a:lnSpc>
                <a:spcPct val="90000"/>
              </a:lnSpc>
            </a:pP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Tuning the properties</a:t>
            </a:r>
          </a:p>
          <a:p>
            <a:pPr>
              <a:lnSpc>
                <a:spcPct val="90000"/>
              </a:lnSpc>
            </a:pPr>
            <a:r>
              <a:rPr lang="en-US" altLang="ko-KR" sz="1500" dirty="0" smtClean="0">
                <a:latin typeface="Comic Sans MS" panose="030F0702030302020204" pitchFamily="66" charset="0"/>
              </a:rPr>
              <a:t>  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: doping, surface </a:t>
            </a:r>
          </a:p>
          <a:p>
            <a:pPr>
              <a:lnSpc>
                <a:spcPct val="90000"/>
              </a:lnSpc>
            </a:pPr>
            <a:r>
              <a:rPr lang="en-US" altLang="ko-KR" sz="1400" dirty="0">
                <a:latin typeface="Comic Sans MS" panose="030F0702030302020204" pitchFamily="66" charset="0"/>
              </a:rPr>
              <a:t> 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   &amp; morphologies control</a:t>
            </a:r>
          </a:p>
          <a:p>
            <a:pPr>
              <a:lnSpc>
                <a:spcPct val="90000"/>
              </a:lnSpc>
            </a:pP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Characterization</a:t>
            </a:r>
            <a:r>
              <a:rPr lang="ko-KR" altLang="en-US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endParaRPr lang="en-US" altLang="ko-KR" sz="1500" dirty="0" smtClean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ko-KR" sz="1400" dirty="0" smtClean="0">
                <a:latin typeface="Comic Sans MS" panose="030F0702030302020204" pitchFamily="66" charset="0"/>
              </a:rPr>
              <a:t>  :SEM, TEM, XRD, </a:t>
            </a:r>
          </a:p>
          <a:p>
            <a:pPr>
              <a:lnSpc>
                <a:spcPct val="90000"/>
              </a:lnSpc>
            </a:pPr>
            <a:r>
              <a:rPr lang="en-US" altLang="ko-KR" sz="1400" dirty="0">
                <a:latin typeface="Comic Sans MS" panose="030F0702030302020204" pitchFamily="66" charset="0"/>
              </a:rPr>
              <a:t> 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   Raman, XPS, PL, etc</a:t>
            </a:r>
          </a:p>
          <a:p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4797152"/>
            <a:ext cx="25587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Circuit modeling</a:t>
            </a:r>
          </a:p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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Slow charging and </a:t>
            </a:r>
          </a:p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coloration </a:t>
            </a:r>
            <a:r>
              <a:rPr lang="en-US" altLang="ko-KR" sz="1500" dirty="0" smtClean="0">
                <a:latin typeface="Comic Sans MS" panose="030F0702030302020204" pitchFamily="66" charset="0"/>
              </a:rPr>
              <a:t>mechanism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Degradation and 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Enhancement mechanism</a:t>
            </a:r>
            <a:endParaRPr lang="en-US" altLang="ko-KR" sz="1500" dirty="0" smtClean="0">
              <a:latin typeface="Comic Sans MS" panose="030F0702030302020204" pitchFamily="66" charset="0"/>
            </a:endParaRP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Scale laws</a:t>
            </a:r>
            <a:endParaRPr lang="ko-KR" altLang="en-US" sz="15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4128" y="814353"/>
            <a:ext cx="3262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 Device fabrication technologies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for flexible and all-solid-state</a:t>
            </a:r>
          </a:p>
          <a:p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devices</a:t>
            </a:r>
          </a:p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: Deposition, printing </a:t>
            </a:r>
          </a:p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: Interface modification</a:t>
            </a:r>
          </a:p>
          <a:p>
            <a:r>
              <a:rPr lang="en-US" altLang="ko-KR" sz="1500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altLang="ko-KR" sz="15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          : CV, EC, IV measurements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7584" y="76562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  <a:cs typeface="Arial Unicode MS" panose="020B0604020202020204" pitchFamily="50" charset="-127"/>
              </a:rPr>
              <a:t>연구실에서 내가 해야 하는 일</a:t>
            </a:r>
            <a:endParaRPr lang="ko-KR" altLang="en-US" sz="2000" b="1" dirty="0">
              <a:latin typeface="HY견고딕" panose="02030600000101010101" pitchFamily="18" charset="-127"/>
              <a:ea typeface="HY견고딕" panose="02030600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14017</TotalTime>
  <Words>219</Words>
  <Application>Microsoft Office PowerPoint</Application>
  <PresentationFormat>화면 슬라이드 쇼(4:3)</PresentationFormat>
  <Paragraphs>56</Paragraphs>
  <Slides>3</Slides>
  <Notes>3</Notes>
  <HiddenSlides>0</HiddenSlides>
  <MMClips>1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7" baseType="lpstr">
      <vt:lpstr>Arial Unicode MS</vt:lpstr>
      <vt:lpstr>HY견고딕</vt:lpstr>
      <vt:lpstr>HY헤드라인M</vt:lpstr>
      <vt:lpstr>돋움</vt:lpstr>
      <vt:lpstr>맑은 고딕</vt:lpstr>
      <vt:lpstr>바탕</vt:lpstr>
      <vt:lpstr>휴먼둥근헤드라인</vt:lpstr>
      <vt:lpstr>Adobe Garamond Pro</vt:lpstr>
      <vt:lpstr>Arial</vt:lpstr>
      <vt:lpstr>Comic Sans MS</vt:lpstr>
      <vt:lpstr>Symbol</vt:lpstr>
      <vt:lpstr>Times New Roman</vt:lpstr>
      <vt:lpstr>Wingdings 2</vt:lpstr>
      <vt:lpstr>Office 테마</vt:lpstr>
      <vt:lpstr>PowerPoint 프레젠테이션</vt:lpstr>
      <vt:lpstr>PowerPoint 프레젠테이션</vt:lpstr>
      <vt:lpstr>PowerPoint 프레젠테이션</vt:lpstr>
    </vt:vector>
  </TitlesOfParts>
  <Company>KNU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Kimdh</dc:creator>
  <cp:lastModifiedBy>정진주</cp:lastModifiedBy>
  <cp:revision>1393</cp:revision>
  <dcterms:created xsi:type="dcterms:W3CDTF">2008-12-18T04:57:57Z</dcterms:created>
  <dcterms:modified xsi:type="dcterms:W3CDTF">2020-11-18T06:52:05Z</dcterms:modified>
</cp:coreProperties>
</file>