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642" r:id="rId3"/>
    <p:sldId id="643" r:id="rId4"/>
    <p:sldId id="644" r:id="rId5"/>
    <p:sldId id="64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E83"/>
    <a:srgbClr val="B31B1B"/>
    <a:srgbClr val="10253F"/>
    <a:srgbClr val="013B5B"/>
    <a:srgbClr val="010090"/>
    <a:srgbClr val="245996"/>
    <a:srgbClr val="CFFFFF"/>
    <a:srgbClr val="BBC84E"/>
    <a:srgbClr val="D04E39"/>
    <a:srgbClr val="127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/>
    <p:restoredTop sz="92239" autoAdjust="0"/>
  </p:normalViewPr>
  <p:slideViewPr>
    <p:cSldViewPr snapToGrid="0" snapToObjects="1">
      <p:cViewPr>
        <p:scale>
          <a:sx n="93" d="100"/>
          <a:sy n="93" d="100"/>
        </p:scale>
        <p:origin x="784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0A0A3-A11E-8049-B74D-26125D561BDA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20901-E05E-3B42-989C-AE6BE6D68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20901-E05E-3B42-989C-AE6BE6D681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6923"/>
            <a:ext cx="9144000" cy="1617028"/>
          </a:xfrm>
        </p:spPr>
        <p:txBody>
          <a:bodyPr/>
          <a:lstStyle>
            <a:lvl1pPr>
              <a:defRPr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253F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494" y="1"/>
            <a:ext cx="9050505" cy="762000"/>
          </a:xfrm>
          <a:noFill/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 Click to edit Master title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256"/>
            <a:ext cx="8229600" cy="4884937"/>
          </a:xfrm>
        </p:spPr>
        <p:txBody>
          <a:bodyPr/>
          <a:lstStyle>
            <a:lvl1pPr>
              <a:defRPr>
                <a:solidFill>
                  <a:srgbClr val="10253F"/>
                </a:solidFill>
                <a:latin typeface="Garamond"/>
                <a:cs typeface="Garamond"/>
              </a:defRPr>
            </a:lvl1pPr>
            <a:lvl2pPr>
              <a:defRPr>
                <a:solidFill>
                  <a:srgbClr val="10253F"/>
                </a:solidFill>
                <a:latin typeface="Garamond"/>
                <a:cs typeface="Garamond"/>
              </a:defRPr>
            </a:lvl2pPr>
            <a:lvl3pPr>
              <a:defRPr>
                <a:solidFill>
                  <a:srgbClr val="10253F"/>
                </a:solidFill>
                <a:latin typeface="Garamond"/>
                <a:cs typeface="Garamond"/>
              </a:defRPr>
            </a:lvl3pPr>
            <a:lvl4pPr>
              <a:defRPr>
                <a:solidFill>
                  <a:srgbClr val="10253F"/>
                </a:solidFill>
                <a:latin typeface="Garamond"/>
                <a:cs typeface="Garamond"/>
              </a:defRPr>
            </a:lvl4pPr>
            <a:lvl5pPr>
              <a:defRPr>
                <a:solidFill>
                  <a:srgbClr val="10253F"/>
                </a:solidFill>
                <a:latin typeface="Garamond"/>
                <a:cs typeface="Garamon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797168"/>
            <a:ext cx="9144000" cy="0"/>
          </a:xfrm>
          <a:prstGeom prst="line">
            <a:avLst/>
          </a:prstGeom>
          <a:noFill/>
          <a:ln w="28575">
            <a:solidFill>
              <a:srgbClr val="353A3E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ＭＳ Ｐゴシック" pitchFamily="-109" charset="-128"/>
              <a:cs typeface="Garamond"/>
            </a:endParaRPr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-1" y="841147"/>
            <a:ext cx="9144000" cy="0"/>
          </a:xfrm>
          <a:prstGeom prst="line">
            <a:avLst/>
          </a:prstGeom>
          <a:noFill/>
          <a:ln w="28575">
            <a:solidFill>
              <a:srgbClr val="353A3E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ＭＳ Ｐゴシック" pitchFamily="-109" charset="-128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410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3494" y="1"/>
            <a:ext cx="9050505" cy="762000"/>
          </a:xfrm>
          <a:noFill/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 Click to edit Master title style </a:t>
            </a: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0" y="797168"/>
            <a:ext cx="9144000" cy="0"/>
          </a:xfrm>
          <a:prstGeom prst="line">
            <a:avLst/>
          </a:prstGeom>
          <a:noFill/>
          <a:ln w="28575">
            <a:solidFill>
              <a:srgbClr val="353A3E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ＭＳ Ｐゴシック" pitchFamily="-109" charset="-128"/>
              <a:cs typeface="Garamond"/>
            </a:endParaRP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-1" y="841147"/>
            <a:ext cx="9144000" cy="0"/>
          </a:xfrm>
          <a:prstGeom prst="line">
            <a:avLst/>
          </a:prstGeom>
          <a:noFill/>
          <a:ln w="28575">
            <a:solidFill>
              <a:srgbClr val="353A3E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ＭＳ Ｐゴシック" pitchFamily="-109" charset="-128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9188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7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Title and content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375650" y="6238876"/>
            <a:ext cx="457200" cy="401838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charset="0"/>
                <a:ea typeface="Garamond" charset="0"/>
                <a:cs typeface="Garamond" charset="0"/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E7B11E-626B-D341-9638-6559D54A8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0253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758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/>
                <a:cs typeface="Garamond"/>
              </a:defRPr>
            </a:lvl1pPr>
          </a:lstStyle>
          <a:p>
            <a:fld id="{ADE1BA4F-5FD0-EA48-A176-282C67FC4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0253F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0253F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0253F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0253F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0253F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2A07E4-3379-EF4B-AC41-B01115606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3" r="9449"/>
          <a:stretch/>
        </p:blipFill>
        <p:spPr>
          <a:xfrm>
            <a:off x="110841" y="69275"/>
            <a:ext cx="8963890" cy="67588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B69A80-E97D-D447-BA17-39D64F9B5485}"/>
              </a:ext>
            </a:extLst>
          </p:cNvPr>
          <p:cNvSpPr/>
          <p:nvPr/>
        </p:nvSpPr>
        <p:spPr>
          <a:xfrm>
            <a:off x="0" y="2310231"/>
            <a:ext cx="9144000" cy="2276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/>
              <a:t>물질 설계 연구실</a:t>
            </a:r>
            <a:br>
              <a:rPr lang="en-US" altLang="ko-KR" sz="5000" dirty="0"/>
            </a:br>
            <a:r>
              <a:rPr lang="ko-KR" altLang="en-US" sz="5000" dirty="0"/>
              <a:t>지도교수 </a:t>
            </a:r>
            <a:r>
              <a:rPr lang="ko-KR" altLang="en-US" sz="5000" dirty="0" err="1"/>
              <a:t>박지상</a:t>
            </a:r>
            <a:endParaRPr lang="en-US" altLang="ko-KR" sz="5000" dirty="0"/>
          </a:p>
        </p:txBody>
      </p:sp>
    </p:spTree>
    <p:extLst>
      <p:ext uri="{BB962C8B-B14F-4D97-AF65-F5344CB8AC3E}">
        <p14:creationId xmlns:p14="http://schemas.microsoft.com/office/powerpoint/2010/main" val="4668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val 14">
            <a:extLst>
              <a:ext uri="{FF2B5EF4-FFF2-40B4-BE49-F238E27FC236}">
                <a16:creationId xmlns:a16="http://schemas.microsoft.com/office/drawing/2014/main" id="{55AF42AF-2F57-4D4C-86A7-545081CD422B}"/>
              </a:ext>
            </a:extLst>
          </p:cNvPr>
          <p:cNvSpPr/>
          <p:nvPr/>
        </p:nvSpPr>
        <p:spPr>
          <a:xfrm rot="18830153">
            <a:off x="1609213" y="1321518"/>
            <a:ext cx="353365" cy="3597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B8B8FB1-F4A6-DC49-B2DD-46F055D6C1A2}"/>
              </a:ext>
            </a:extLst>
          </p:cNvPr>
          <p:cNvGrpSpPr/>
          <p:nvPr/>
        </p:nvGrpSpPr>
        <p:grpSpPr>
          <a:xfrm>
            <a:off x="2039197" y="1323866"/>
            <a:ext cx="6379314" cy="354213"/>
            <a:chOff x="2039197" y="1462410"/>
            <a:chExt cx="6379314" cy="354213"/>
          </a:xfrm>
        </p:grpSpPr>
        <p:sp>
          <p:nvSpPr>
            <p:cNvPr id="187" name="Oval 17">
              <a:extLst>
                <a:ext uri="{FF2B5EF4-FFF2-40B4-BE49-F238E27FC236}">
                  <a16:creationId xmlns:a16="http://schemas.microsoft.com/office/drawing/2014/main" id="{C09A1408-F67E-6242-A445-97B0D1A4878B}"/>
                </a:ext>
              </a:extLst>
            </p:cNvPr>
            <p:cNvSpPr/>
            <p:nvPr/>
          </p:nvSpPr>
          <p:spPr>
            <a:xfrm rot="18830153">
              <a:off x="2042392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5" name="Oval 25">
              <a:extLst>
                <a:ext uri="{FF2B5EF4-FFF2-40B4-BE49-F238E27FC236}">
                  <a16:creationId xmlns:a16="http://schemas.microsoft.com/office/drawing/2014/main" id="{7EAAF954-525B-444A-B8EA-5286FED452E5}"/>
                </a:ext>
              </a:extLst>
            </p:cNvPr>
            <p:cNvSpPr/>
            <p:nvPr/>
          </p:nvSpPr>
          <p:spPr>
            <a:xfrm rot="18830153">
              <a:off x="2484401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7" name="Oval 28">
              <a:extLst>
                <a:ext uri="{FF2B5EF4-FFF2-40B4-BE49-F238E27FC236}">
                  <a16:creationId xmlns:a16="http://schemas.microsoft.com/office/drawing/2014/main" id="{D1406C1E-C69F-AA43-8EB2-3F7CDE7EACAD}"/>
                </a:ext>
              </a:extLst>
            </p:cNvPr>
            <p:cNvSpPr/>
            <p:nvPr/>
          </p:nvSpPr>
          <p:spPr>
            <a:xfrm rot="18830153">
              <a:off x="2917580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5" name="Oval 36">
              <a:extLst>
                <a:ext uri="{FF2B5EF4-FFF2-40B4-BE49-F238E27FC236}">
                  <a16:creationId xmlns:a16="http://schemas.microsoft.com/office/drawing/2014/main" id="{E6E3F868-6249-2E4C-A8AB-430CDA255FDA}"/>
                </a:ext>
              </a:extLst>
            </p:cNvPr>
            <p:cNvSpPr/>
            <p:nvPr/>
          </p:nvSpPr>
          <p:spPr>
            <a:xfrm rot="18830153">
              <a:off x="3348339" y="146006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8" name="Oval 39">
              <a:extLst>
                <a:ext uri="{FF2B5EF4-FFF2-40B4-BE49-F238E27FC236}">
                  <a16:creationId xmlns:a16="http://schemas.microsoft.com/office/drawing/2014/main" id="{E2B45969-2941-A348-B200-9D610F673699}"/>
                </a:ext>
              </a:extLst>
            </p:cNvPr>
            <p:cNvSpPr/>
            <p:nvPr/>
          </p:nvSpPr>
          <p:spPr>
            <a:xfrm rot="18830153">
              <a:off x="3781518" y="146006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5" name="Oval 47">
              <a:extLst>
                <a:ext uri="{FF2B5EF4-FFF2-40B4-BE49-F238E27FC236}">
                  <a16:creationId xmlns:a16="http://schemas.microsoft.com/office/drawing/2014/main" id="{7CD52277-4EE7-7440-9639-27ED0FF79911}"/>
                </a:ext>
              </a:extLst>
            </p:cNvPr>
            <p:cNvSpPr/>
            <p:nvPr/>
          </p:nvSpPr>
          <p:spPr>
            <a:xfrm rot="18830153">
              <a:off x="4211096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8" name="Oval 50">
              <a:extLst>
                <a:ext uri="{FF2B5EF4-FFF2-40B4-BE49-F238E27FC236}">
                  <a16:creationId xmlns:a16="http://schemas.microsoft.com/office/drawing/2014/main" id="{24AC0218-6346-C64B-9E93-1B25770876ED}"/>
                </a:ext>
              </a:extLst>
            </p:cNvPr>
            <p:cNvSpPr/>
            <p:nvPr/>
          </p:nvSpPr>
          <p:spPr>
            <a:xfrm rot="18830153">
              <a:off x="4644275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5" name="Oval 58">
              <a:extLst>
                <a:ext uri="{FF2B5EF4-FFF2-40B4-BE49-F238E27FC236}">
                  <a16:creationId xmlns:a16="http://schemas.microsoft.com/office/drawing/2014/main" id="{06172D52-9683-4C41-A8C6-21AA2145E421}"/>
                </a:ext>
              </a:extLst>
            </p:cNvPr>
            <p:cNvSpPr/>
            <p:nvPr/>
          </p:nvSpPr>
          <p:spPr>
            <a:xfrm rot="18830153">
              <a:off x="5049677" y="146006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8" name="Oval 61">
              <a:extLst>
                <a:ext uri="{FF2B5EF4-FFF2-40B4-BE49-F238E27FC236}">
                  <a16:creationId xmlns:a16="http://schemas.microsoft.com/office/drawing/2014/main" id="{85DB58CB-DDC0-D14D-A090-D09BB7CFFB0D}"/>
                </a:ext>
              </a:extLst>
            </p:cNvPr>
            <p:cNvSpPr/>
            <p:nvPr/>
          </p:nvSpPr>
          <p:spPr>
            <a:xfrm rot="18830153">
              <a:off x="5482856" y="146006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5" name="Oval 69">
              <a:extLst>
                <a:ext uri="{FF2B5EF4-FFF2-40B4-BE49-F238E27FC236}">
                  <a16:creationId xmlns:a16="http://schemas.microsoft.com/office/drawing/2014/main" id="{A1E929D6-2691-614A-81A6-C753BD5A097F}"/>
                </a:ext>
              </a:extLst>
            </p:cNvPr>
            <p:cNvSpPr/>
            <p:nvPr/>
          </p:nvSpPr>
          <p:spPr>
            <a:xfrm rot="18830153">
              <a:off x="5913615" y="1459215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8" name="Oval 72">
              <a:extLst>
                <a:ext uri="{FF2B5EF4-FFF2-40B4-BE49-F238E27FC236}">
                  <a16:creationId xmlns:a16="http://schemas.microsoft.com/office/drawing/2014/main" id="{231FA075-4D33-5548-91D5-E92D0E01A4DC}"/>
                </a:ext>
              </a:extLst>
            </p:cNvPr>
            <p:cNvSpPr/>
            <p:nvPr/>
          </p:nvSpPr>
          <p:spPr>
            <a:xfrm rot="18830153">
              <a:off x="6346794" y="1459215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5" name="Oval 80">
              <a:extLst>
                <a:ext uri="{FF2B5EF4-FFF2-40B4-BE49-F238E27FC236}">
                  <a16:creationId xmlns:a16="http://schemas.microsoft.com/office/drawing/2014/main" id="{B928AD2C-01AD-8549-A42F-CB50C488918F}"/>
                </a:ext>
              </a:extLst>
            </p:cNvPr>
            <p:cNvSpPr/>
            <p:nvPr/>
          </p:nvSpPr>
          <p:spPr>
            <a:xfrm rot="18830153">
              <a:off x="6773890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8" name="Oval 83">
              <a:extLst>
                <a:ext uri="{FF2B5EF4-FFF2-40B4-BE49-F238E27FC236}">
                  <a16:creationId xmlns:a16="http://schemas.microsoft.com/office/drawing/2014/main" id="{3C279249-40FB-8641-A882-9893969F8D84}"/>
                </a:ext>
              </a:extLst>
            </p:cNvPr>
            <p:cNvSpPr/>
            <p:nvPr/>
          </p:nvSpPr>
          <p:spPr>
            <a:xfrm rot="18830153">
              <a:off x="7207069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5" name="Oval 91">
              <a:extLst>
                <a:ext uri="{FF2B5EF4-FFF2-40B4-BE49-F238E27FC236}">
                  <a16:creationId xmlns:a16="http://schemas.microsoft.com/office/drawing/2014/main" id="{7E36490C-6903-564F-8C5D-1AC76FA8EE87}"/>
                </a:ext>
              </a:extLst>
            </p:cNvPr>
            <p:cNvSpPr/>
            <p:nvPr/>
          </p:nvSpPr>
          <p:spPr>
            <a:xfrm rot="18830153">
              <a:off x="7628771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8" name="Oval 94">
              <a:extLst>
                <a:ext uri="{FF2B5EF4-FFF2-40B4-BE49-F238E27FC236}">
                  <a16:creationId xmlns:a16="http://schemas.microsoft.com/office/drawing/2014/main" id="{84F773EE-6267-FD41-92AE-FB4F7F307A42}"/>
                </a:ext>
              </a:extLst>
            </p:cNvPr>
            <p:cNvSpPr/>
            <p:nvPr/>
          </p:nvSpPr>
          <p:spPr>
            <a:xfrm rot="18830153">
              <a:off x="8061950" y="146006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40F058A-4D33-004F-8EE9-36DD9ADD13CD}"/>
              </a:ext>
            </a:extLst>
          </p:cNvPr>
          <p:cNvGrpSpPr/>
          <p:nvPr/>
        </p:nvGrpSpPr>
        <p:grpSpPr>
          <a:xfrm>
            <a:off x="706607" y="2185975"/>
            <a:ext cx="7730785" cy="3375870"/>
            <a:chOff x="706607" y="2324519"/>
            <a:chExt cx="7730785" cy="3375870"/>
          </a:xfrm>
        </p:grpSpPr>
        <p:sp>
          <p:nvSpPr>
            <p:cNvPr id="194" name="Oval 7">
              <a:extLst>
                <a:ext uri="{FF2B5EF4-FFF2-40B4-BE49-F238E27FC236}">
                  <a16:creationId xmlns:a16="http://schemas.microsoft.com/office/drawing/2014/main" id="{8F8729D1-89C4-104C-BC4B-2FC15B1D5C42}"/>
                </a:ext>
              </a:extLst>
            </p:cNvPr>
            <p:cNvSpPr/>
            <p:nvPr/>
          </p:nvSpPr>
          <p:spPr>
            <a:xfrm rot="18830153">
              <a:off x="709803" y="232132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5" name="Oval 8">
              <a:extLst>
                <a:ext uri="{FF2B5EF4-FFF2-40B4-BE49-F238E27FC236}">
                  <a16:creationId xmlns:a16="http://schemas.microsoft.com/office/drawing/2014/main" id="{E0352AC1-84EA-4D43-9B7D-271163C11315}"/>
                </a:ext>
              </a:extLst>
            </p:cNvPr>
            <p:cNvSpPr/>
            <p:nvPr/>
          </p:nvSpPr>
          <p:spPr>
            <a:xfrm rot="18830153">
              <a:off x="1141742" y="275337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6" name="Oval 9">
              <a:extLst>
                <a:ext uri="{FF2B5EF4-FFF2-40B4-BE49-F238E27FC236}">
                  <a16:creationId xmlns:a16="http://schemas.microsoft.com/office/drawing/2014/main" id="{4702BFE0-5B88-BC4A-BBAD-1C9580753CF6}"/>
                </a:ext>
              </a:extLst>
            </p:cNvPr>
            <p:cNvSpPr/>
            <p:nvPr/>
          </p:nvSpPr>
          <p:spPr>
            <a:xfrm rot="18830153">
              <a:off x="709802" y="275337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7" name="Oval 10">
              <a:extLst>
                <a:ext uri="{FF2B5EF4-FFF2-40B4-BE49-F238E27FC236}">
                  <a16:creationId xmlns:a16="http://schemas.microsoft.com/office/drawing/2014/main" id="{7617CB2C-185A-FA4B-8791-0FBD37662C59}"/>
                </a:ext>
              </a:extLst>
            </p:cNvPr>
            <p:cNvSpPr/>
            <p:nvPr/>
          </p:nvSpPr>
          <p:spPr>
            <a:xfrm rot="18830153">
              <a:off x="1142982" y="232132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8" name="Oval 11">
              <a:extLst>
                <a:ext uri="{FF2B5EF4-FFF2-40B4-BE49-F238E27FC236}">
                  <a16:creationId xmlns:a16="http://schemas.microsoft.com/office/drawing/2014/main" id="{4A48CC8D-F05F-E540-890E-182C1C0B63A0}"/>
                </a:ext>
              </a:extLst>
            </p:cNvPr>
            <p:cNvSpPr/>
            <p:nvPr/>
          </p:nvSpPr>
          <p:spPr>
            <a:xfrm rot="18830153">
              <a:off x="709802" y="31797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9" name="Oval 12">
              <a:extLst>
                <a:ext uri="{FF2B5EF4-FFF2-40B4-BE49-F238E27FC236}">
                  <a16:creationId xmlns:a16="http://schemas.microsoft.com/office/drawing/2014/main" id="{8712205C-9871-E54F-A18A-6F2E42217305}"/>
                </a:ext>
              </a:extLst>
            </p:cNvPr>
            <p:cNvSpPr/>
            <p:nvPr/>
          </p:nvSpPr>
          <p:spPr>
            <a:xfrm rot="18830153">
              <a:off x="1142981" y="31797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8" name="Oval 18">
              <a:extLst>
                <a:ext uri="{FF2B5EF4-FFF2-40B4-BE49-F238E27FC236}">
                  <a16:creationId xmlns:a16="http://schemas.microsoft.com/office/drawing/2014/main" id="{115179AE-80FF-444D-BEA4-CC9C5DA22BEE}"/>
                </a:ext>
              </a:extLst>
            </p:cNvPr>
            <p:cNvSpPr/>
            <p:nvPr/>
          </p:nvSpPr>
          <p:spPr>
            <a:xfrm rot="18830153">
              <a:off x="1609211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9" name="Oval 19">
              <a:extLst>
                <a:ext uri="{FF2B5EF4-FFF2-40B4-BE49-F238E27FC236}">
                  <a16:creationId xmlns:a16="http://schemas.microsoft.com/office/drawing/2014/main" id="{C366E6F1-C883-9741-B4E6-BA8A41569D66}"/>
                </a:ext>
              </a:extLst>
            </p:cNvPr>
            <p:cNvSpPr/>
            <p:nvPr/>
          </p:nvSpPr>
          <p:spPr>
            <a:xfrm rot="18830153">
              <a:off x="2041150" y="275620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0" name="Oval 20">
              <a:extLst>
                <a:ext uri="{FF2B5EF4-FFF2-40B4-BE49-F238E27FC236}">
                  <a16:creationId xmlns:a16="http://schemas.microsoft.com/office/drawing/2014/main" id="{A6FCAEE7-6C3F-3244-B1E3-4FD4573F2EA4}"/>
                </a:ext>
              </a:extLst>
            </p:cNvPr>
            <p:cNvSpPr/>
            <p:nvPr/>
          </p:nvSpPr>
          <p:spPr>
            <a:xfrm rot="18830153">
              <a:off x="1609210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1" name="Oval 21">
              <a:extLst>
                <a:ext uri="{FF2B5EF4-FFF2-40B4-BE49-F238E27FC236}">
                  <a16:creationId xmlns:a16="http://schemas.microsoft.com/office/drawing/2014/main" id="{3684D7CE-518A-D04D-AE8D-6DB0DF19BCDE}"/>
                </a:ext>
              </a:extLst>
            </p:cNvPr>
            <p:cNvSpPr/>
            <p:nvPr/>
          </p:nvSpPr>
          <p:spPr>
            <a:xfrm rot="18830153">
              <a:off x="2042390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2" name="Oval 22">
              <a:extLst>
                <a:ext uri="{FF2B5EF4-FFF2-40B4-BE49-F238E27FC236}">
                  <a16:creationId xmlns:a16="http://schemas.microsoft.com/office/drawing/2014/main" id="{5493A429-0F77-F341-A71C-9FB287704C67}"/>
                </a:ext>
              </a:extLst>
            </p:cNvPr>
            <p:cNvSpPr/>
            <p:nvPr/>
          </p:nvSpPr>
          <p:spPr>
            <a:xfrm rot="18830153">
              <a:off x="1609210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93" name="Oval 23">
              <a:extLst>
                <a:ext uri="{FF2B5EF4-FFF2-40B4-BE49-F238E27FC236}">
                  <a16:creationId xmlns:a16="http://schemas.microsoft.com/office/drawing/2014/main" id="{7A898A6D-7BD2-044F-A60C-34B18551639A}"/>
                </a:ext>
              </a:extLst>
            </p:cNvPr>
            <p:cNvSpPr/>
            <p:nvPr/>
          </p:nvSpPr>
          <p:spPr>
            <a:xfrm rot="18830153">
              <a:off x="2042389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8" name="Oval 29">
              <a:extLst>
                <a:ext uri="{FF2B5EF4-FFF2-40B4-BE49-F238E27FC236}">
                  <a16:creationId xmlns:a16="http://schemas.microsoft.com/office/drawing/2014/main" id="{84A4E395-8D58-FD4F-B6E9-D38538B5C3D4}"/>
                </a:ext>
              </a:extLst>
            </p:cNvPr>
            <p:cNvSpPr/>
            <p:nvPr/>
          </p:nvSpPr>
          <p:spPr>
            <a:xfrm rot="18830153">
              <a:off x="2484399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9" name="Oval 30">
              <a:extLst>
                <a:ext uri="{FF2B5EF4-FFF2-40B4-BE49-F238E27FC236}">
                  <a16:creationId xmlns:a16="http://schemas.microsoft.com/office/drawing/2014/main" id="{98B31735-D3B8-C74E-8D38-839182D4D814}"/>
                </a:ext>
              </a:extLst>
            </p:cNvPr>
            <p:cNvSpPr/>
            <p:nvPr/>
          </p:nvSpPr>
          <p:spPr>
            <a:xfrm rot="18830153">
              <a:off x="2916338" y="275620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0" name="Oval 31">
              <a:extLst>
                <a:ext uri="{FF2B5EF4-FFF2-40B4-BE49-F238E27FC236}">
                  <a16:creationId xmlns:a16="http://schemas.microsoft.com/office/drawing/2014/main" id="{5BCCA0F8-3605-FE40-AED0-B86CF05C486B}"/>
                </a:ext>
              </a:extLst>
            </p:cNvPr>
            <p:cNvSpPr/>
            <p:nvPr/>
          </p:nvSpPr>
          <p:spPr>
            <a:xfrm rot="18830153">
              <a:off x="2484398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1" name="Oval 32">
              <a:extLst>
                <a:ext uri="{FF2B5EF4-FFF2-40B4-BE49-F238E27FC236}">
                  <a16:creationId xmlns:a16="http://schemas.microsoft.com/office/drawing/2014/main" id="{91008BA6-54C0-4D44-8D94-22E5072F0415}"/>
                </a:ext>
              </a:extLst>
            </p:cNvPr>
            <p:cNvSpPr/>
            <p:nvPr/>
          </p:nvSpPr>
          <p:spPr>
            <a:xfrm rot="18830153">
              <a:off x="2917578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2" name="Oval 33">
              <a:extLst>
                <a:ext uri="{FF2B5EF4-FFF2-40B4-BE49-F238E27FC236}">
                  <a16:creationId xmlns:a16="http://schemas.microsoft.com/office/drawing/2014/main" id="{82234F49-A2F2-B542-BE6A-124F465BB8D8}"/>
                </a:ext>
              </a:extLst>
            </p:cNvPr>
            <p:cNvSpPr/>
            <p:nvPr/>
          </p:nvSpPr>
          <p:spPr>
            <a:xfrm rot="18830153">
              <a:off x="2484398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3" name="Oval 34">
              <a:extLst>
                <a:ext uri="{FF2B5EF4-FFF2-40B4-BE49-F238E27FC236}">
                  <a16:creationId xmlns:a16="http://schemas.microsoft.com/office/drawing/2014/main" id="{84A986F7-F35F-2F49-9C75-8B5FA6F24720}"/>
                </a:ext>
              </a:extLst>
            </p:cNvPr>
            <p:cNvSpPr/>
            <p:nvPr/>
          </p:nvSpPr>
          <p:spPr>
            <a:xfrm rot="18830153">
              <a:off x="2917577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9" name="Oval 40">
              <a:extLst>
                <a:ext uri="{FF2B5EF4-FFF2-40B4-BE49-F238E27FC236}">
                  <a16:creationId xmlns:a16="http://schemas.microsoft.com/office/drawing/2014/main" id="{03F7DCF0-E367-7B45-81BA-5BC1700FAB66}"/>
                </a:ext>
              </a:extLst>
            </p:cNvPr>
            <p:cNvSpPr/>
            <p:nvPr/>
          </p:nvSpPr>
          <p:spPr>
            <a:xfrm rot="18830153">
              <a:off x="3348337" y="232416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0" name="Oval 41">
              <a:extLst>
                <a:ext uri="{FF2B5EF4-FFF2-40B4-BE49-F238E27FC236}">
                  <a16:creationId xmlns:a16="http://schemas.microsoft.com/office/drawing/2014/main" id="{CD174C96-25E3-D548-A7D0-9E73062A8464}"/>
                </a:ext>
              </a:extLst>
            </p:cNvPr>
            <p:cNvSpPr/>
            <p:nvPr/>
          </p:nvSpPr>
          <p:spPr>
            <a:xfrm rot="18830153">
              <a:off x="3780276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1" name="Oval 42">
              <a:extLst>
                <a:ext uri="{FF2B5EF4-FFF2-40B4-BE49-F238E27FC236}">
                  <a16:creationId xmlns:a16="http://schemas.microsoft.com/office/drawing/2014/main" id="{60154A30-6AFB-EA45-B383-D645248AC550}"/>
                </a:ext>
              </a:extLst>
            </p:cNvPr>
            <p:cNvSpPr/>
            <p:nvPr/>
          </p:nvSpPr>
          <p:spPr>
            <a:xfrm rot="18830153">
              <a:off x="3348336" y="275620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2" name="Oval 43">
              <a:extLst>
                <a:ext uri="{FF2B5EF4-FFF2-40B4-BE49-F238E27FC236}">
                  <a16:creationId xmlns:a16="http://schemas.microsoft.com/office/drawing/2014/main" id="{6C6CB1DB-2BCF-014C-B4FF-275659BFC162}"/>
                </a:ext>
              </a:extLst>
            </p:cNvPr>
            <p:cNvSpPr/>
            <p:nvPr/>
          </p:nvSpPr>
          <p:spPr>
            <a:xfrm rot="18830153">
              <a:off x="3781516" y="232416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3" name="Oval 44">
              <a:extLst>
                <a:ext uri="{FF2B5EF4-FFF2-40B4-BE49-F238E27FC236}">
                  <a16:creationId xmlns:a16="http://schemas.microsoft.com/office/drawing/2014/main" id="{031BE1E9-BDA9-1148-900C-67AAA6C64B83}"/>
                </a:ext>
              </a:extLst>
            </p:cNvPr>
            <p:cNvSpPr/>
            <p:nvPr/>
          </p:nvSpPr>
          <p:spPr>
            <a:xfrm rot="18830153">
              <a:off x="3348336" y="318258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4" name="Oval 45">
              <a:extLst>
                <a:ext uri="{FF2B5EF4-FFF2-40B4-BE49-F238E27FC236}">
                  <a16:creationId xmlns:a16="http://schemas.microsoft.com/office/drawing/2014/main" id="{4B1222B3-F0F5-7241-9F2F-938DC83231E4}"/>
                </a:ext>
              </a:extLst>
            </p:cNvPr>
            <p:cNvSpPr/>
            <p:nvPr/>
          </p:nvSpPr>
          <p:spPr>
            <a:xfrm rot="18830153">
              <a:off x="3781515" y="318258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9" name="Oval 51">
              <a:extLst>
                <a:ext uri="{FF2B5EF4-FFF2-40B4-BE49-F238E27FC236}">
                  <a16:creationId xmlns:a16="http://schemas.microsoft.com/office/drawing/2014/main" id="{76A0325D-F293-1D4A-80F7-71869CB67016}"/>
                </a:ext>
              </a:extLst>
            </p:cNvPr>
            <p:cNvSpPr/>
            <p:nvPr/>
          </p:nvSpPr>
          <p:spPr>
            <a:xfrm rot="18830153">
              <a:off x="4211094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0" name="Oval 52">
              <a:extLst>
                <a:ext uri="{FF2B5EF4-FFF2-40B4-BE49-F238E27FC236}">
                  <a16:creationId xmlns:a16="http://schemas.microsoft.com/office/drawing/2014/main" id="{23B2B563-D20C-BD4A-B508-4C620999954C}"/>
                </a:ext>
              </a:extLst>
            </p:cNvPr>
            <p:cNvSpPr/>
            <p:nvPr/>
          </p:nvSpPr>
          <p:spPr>
            <a:xfrm rot="18830153">
              <a:off x="4643033" y="275620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1" name="Oval 53">
              <a:extLst>
                <a:ext uri="{FF2B5EF4-FFF2-40B4-BE49-F238E27FC236}">
                  <a16:creationId xmlns:a16="http://schemas.microsoft.com/office/drawing/2014/main" id="{D02B3D95-EF72-9C48-9ECD-55DCA7454FB2}"/>
                </a:ext>
              </a:extLst>
            </p:cNvPr>
            <p:cNvSpPr/>
            <p:nvPr/>
          </p:nvSpPr>
          <p:spPr>
            <a:xfrm rot="18830153">
              <a:off x="4211093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2" name="Oval 54">
              <a:extLst>
                <a:ext uri="{FF2B5EF4-FFF2-40B4-BE49-F238E27FC236}">
                  <a16:creationId xmlns:a16="http://schemas.microsoft.com/office/drawing/2014/main" id="{FB19902B-1505-204A-BC39-73B1F14766F6}"/>
                </a:ext>
              </a:extLst>
            </p:cNvPr>
            <p:cNvSpPr/>
            <p:nvPr/>
          </p:nvSpPr>
          <p:spPr>
            <a:xfrm rot="18830153">
              <a:off x="4644273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3" name="Oval 55">
              <a:extLst>
                <a:ext uri="{FF2B5EF4-FFF2-40B4-BE49-F238E27FC236}">
                  <a16:creationId xmlns:a16="http://schemas.microsoft.com/office/drawing/2014/main" id="{7EFE1F99-05AD-494F-A3F6-C898D3B1B39E}"/>
                </a:ext>
              </a:extLst>
            </p:cNvPr>
            <p:cNvSpPr/>
            <p:nvPr/>
          </p:nvSpPr>
          <p:spPr>
            <a:xfrm rot="18830153">
              <a:off x="4211093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4" name="Oval 56">
              <a:extLst>
                <a:ext uri="{FF2B5EF4-FFF2-40B4-BE49-F238E27FC236}">
                  <a16:creationId xmlns:a16="http://schemas.microsoft.com/office/drawing/2014/main" id="{A8EFE903-B6F0-9245-A04C-DEC282AB5642}"/>
                </a:ext>
              </a:extLst>
            </p:cNvPr>
            <p:cNvSpPr/>
            <p:nvPr/>
          </p:nvSpPr>
          <p:spPr>
            <a:xfrm rot="18830153">
              <a:off x="4644272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9" name="Oval 62">
              <a:extLst>
                <a:ext uri="{FF2B5EF4-FFF2-40B4-BE49-F238E27FC236}">
                  <a16:creationId xmlns:a16="http://schemas.microsoft.com/office/drawing/2014/main" id="{6FB76B46-3FC5-2941-9F70-B5D1C9A91D20}"/>
                </a:ext>
              </a:extLst>
            </p:cNvPr>
            <p:cNvSpPr/>
            <p:nvPr/>
          </p:nvSpPr>
          <p:spPr>
            <a:xfrm rot="18830153">
              <a:off x="5049675" y="232416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0" name="Oval 63">
              <a:extLst>
                <a:ext uri="{FF2B5EF4-FFF2-40B4-BE49-F238E27FC236}">
                  <a16:creationId xmlns:a16="http://schemas.microsoft.com/office/drawing/2014/main" id="{09319ACA-6D0D-4E42-AF00-1BA10D170425}"/>
                </a:ext>
              </a:extLst>
            </p:cNvPr>
            <p:cNvSpPr/>
            <p:nvPr/>
          </p:nvSpPr>
          <p:spPr>
            <a:xfrm rot="18830153">
              <a:off x="5481614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1" name="Oval 64">
              <a:extLst>
                <a:ext uri="{FF2B5EF4-FFF2-40B4-BE49-F238E27FC236}">
                  <a16:creationId xmlns:a16="http://schemas.microsoft.com/office/drawing/2014/main" id="{D5AE34DD-373A-C748-9E3D-C8A683652848}"/>
                </a:ext>
              </a:extLst>
            </p:cNvPr>
            <p:cNvSpPr/>
            <p:nvPr/>
          </p:nvSpPr>
          <p:spPr>
            <a:xfrm rot="18830153">
              <a:off x="5049674" y="275620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2" name="Oval 65">
              <a:extLst>
                <a:ext uri="{FF2B5EF4-FFF2-40B4-BE49-F238E27FC236}">
                  <a16:creationId xmlns:a16="http://schemas.microsoft.com/office/drawing/2014/main" id="{B36B1C06-3120-B142-B139-558FBFB79B0F}"/>
                </a:ext>
              </a:extLst>
            </p:cNvPr>
            <p:cNvSpPr/>
            <p:nvPr/>
          </p:nvSpPr>
          <p:spPr>
            <a:xfrm rot="18830153">
              <a:off x="5482854" y="232416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3" name="Oval 66">
              <a:extLst>
                <a:ext uri="{FF2B5EF4-FFF2-40B4-BE49-F238E27FC236}">
                  <a16:creationId xmlns:a16="http://schemas.microsoft.com/office/drawing/2014/main" id="{5D3A0F66-E318-3B43-9EEF-3266A56717C7}"/>
                </a:ext>
              </a:extLst>
            </p:cNvPr>
            <p:cNvSpPr/>
            <p:nvPr/>
          </p:nvSpPr>
          <p:spPr>
            <a:xfrm rot="18830153">
              <a:off x="5049674" y="318258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4" name="Oval 67">
              <a:extLst>
                <a:ext uri="{FF2B5EF4-FFF2-40B4-BE49-F238E27FC236}">
                  <a16:creationId xmlns:a16="http://schemas.microsoft.com/office/drawing/2014/main" id="{8884967E-3DD4-9A43-9FFA-F53D6291D5AF}"/>
                </a:ext>
              </a:extLst>
            </p:cNvPr>
            <p:cNvSpPr/>
            <p:nvPr/>
          </p:nvSpPr>
          <p:spPr>
            <a:xfrm rot="18830153">
              <a:off x="5482853" y="318258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9" name="Oval 73">
              <a:extLst>
                <a:ext uri="{FF2B5EF4-FFF2-40B4-BE49-F238E27FC236}">
                  <a16:creationId xmlns:a16="http://schemas.microsoft.com/office/drawing/2014/main" id="{26B57FD0-0D2E-E04E-82F2-DD17A9998A76}"/>
                </a:ext>
              </a:extLst>
            </p:cNvPr>
            <p:cNvSpPr/>
            <p:nvPr/>
          </p:nvSpPr>
          <p:spPr>
            <a:xfrm rot="18830153">
              <a:off x="5913613" y="23233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0" name="Oval 74">
              <a:extLst>
                <a:ext uri="{FF2B5EF4-FFF2-40B4-BE49-F238E27FC236}">
                  <a16:creationId xmlns:a16="http://schemas.microsoft.com/office/drawing/2014/main" id="{0F108BFA-4303-CA4B-9047-C13A19B174A0}"/>
                </a:ext>
              </a:extLst>
            </p:cNvPr>
            <p:cNvSpPr/>
            <p:nvPr/>
          </p:nvSpPr>
          <p:spPr>
            <a:xfrm rot="18830153">
              <a:off x="6345552" y="275536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1" name="Oval 75">
              <a:extLst>
                <a:ext uri="{FF2B5EF4-FFF2-40B4-BE49-F238E27FC236}">
                  <a16:creationId xmlns:a16="http://schemas.microsoft.com/office/drawing/2014/main" id="{DCA6F2F5-1AF6-DE4E-BBDC-62941231CFB8}"/>
                </a:ext>
              </a:extLst>
            </p:cNvPr>
            <p:cNvSpPr/>
            <p:nvPr/>
          </p:nvSpPr>
          <p:spPr>
            <a:xfrm rot="18830153">
              <a:off x="5913612" y="275536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2" name="Oval 76">
              <a:extLst>
                <a:ext uri="{FF2B5EF4-FFF2-40B4-BE49-F238E27FC236}">
                  <a16:creationId xmlns:a16="http://schemas.microsoft.com/office/drawing/2014/main" id="{FF8D1065-E543-E54C-B4A5-BD9A91749303}"/>
                </a:ext>
              </a:extLst>
            </p:cNvPr>
            <p:cNvSpPr/>
            <p:nvPr/>
          </p:nvSpPr>
          <p:spPr>
            <a:xfrm rot="18830153">
              <a:off x="6346792" y="23233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3" name="Oval 77">
              <a:extLst>
                <a:ext uri="{FF2B5EF4-FFF2-40B4-BE49-F238E27FC236}">
                  <a16:creationId xmlns:a16="http://schemas.microsoft.com/office/drawing/2014/main" id="{5799131D-9B88-1542-ADEC-5333F45323BF}"/>
                </a:ext>
              </a:extLst>
            </p:cNvPr>
            <p:cNvSpPr/>
            <p:nvPr/>
          </p:nvSpPr>
          <p:spPr>
            <a:xfrm rot="18830153">
              <a:off x="5913612" y="318174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4" name="Oval 78">
              <a:extLst>
                <a:ext uri="{FF2B5EF4-FFF2-40B4-BE49-F238E27FC236}">
                  <a16:creationId xmlns:a16="http://schemas.microsoft.com/office/drawing/2014/main" id="{DECE975F-2A9B-6042-8B2D-ADECA4F964BE}"/>
                </a:ext>
              </a:extLst>
            </p:cNvPr>
            <p:cNvSpPr/>
            <p:nvPr/>
          </p:nvSpPr>
          <p:spPr>
            <a:xfrm rot="18830153">
              <a:off x="6346791" y="318174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9" name="Oval 84">
              <a:extLst>
                <a:ext uri="{FF2B5EF4-FFF2-40B4-BE49-F238E27FC236}">
                  <a16:creationId xmlns:a16="http://schemas.microsoft.com/office/drawing/2014/main" id="{FD3A7B71-0E83-D54B-8C44-117C7D4C3BA4}"/>
                </a:ext>
              </a:extLst>
            </p:cNvPr>
            <p:cNvSpPr/>
            <p:nvPr/>
          </p:nvSpPr>
          <p:spPr>
            <a:xfrm rot="18830153">
              <a:off x="6773888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0" name="Oval 85">
              <a:extLst>
                <a:ext uri="{FF2B5EF4-FFF2-40B4-BE49-F238E27FC236}">
                  <a16:creationId xmlns:a16="http://schemas.microsoft.com/office/drawing/2014/main" id="{101FF69C-7E73-804A-95FA-55C40D387925}"/>
                </a:ext>
              </a:extLst>
            </p:cNvPr>
            <p:cNvSpPr/>
            <p:nvPr/>
          </p:nvSpPr>
          <p:spPr>
            <a:xfrm rot="18830153">
              <a:off x="7205827" y="275620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1" name="Oval 86">
              <a:extLst>
                <a:ext uri="{FF2B5EF4-FFF2-40B4-BE49-F238E27FC236}">
                  <a16:creationId xmlns:a16="http://schemas.microsoft.com/office/drawing/2014/main" id="{D7CA2574-E611-1C49-931F-7A83E0EB36FE}"/>
                </a:ext>
              </a:extLst>
            </p:cNvPr>
            <p:cNvSpPr/>
            <p:nvPr/>
          </p:nvSpPr>
          <p:spPr>
            <a:xfrm rot="18830153">
              <a:off x="6773887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2" name="Oval 87">
              <a:extLst>
                <a:ext uri="{FF2B5EF4-FFF2-40B4-BE49-F238E27FC236}">
                  <a16:creationId xmlns:a16="http://schemas.microsoft.com/office/drawing/2014/main" id="{3C5D499B-34E1-6C4D-98F7-533BA3199457}"/>
                </a:ext>
              </a:extLst>
            </p:cNvPr>
            <p:cNvSpPr/>
            <p:nvPr/>
          </p:nvSpPr>
          <p:spPr>
            <a:xfrm rot="18830153">
              <a:off x="7207067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3" name="Oval 88">
              <a:extLst>
                <a:ext uri="{FF2B5EF4-FFF2-40B4-BE49-F238E27FC236}">
                  <a16:creationId xmlns:a16="http://schemas.microsoft.com/office/drawing/2014/main" id="{D9142846-6EA0-B647-A1E0-F109B1F2E798}"/>
                </a:ext>
              </a:extLst>
            </p:cNvPr>
            <p:cNvSpPr/>
            <p:nvPr/>
          </p:nvSpPr>
          <p:spPr>
            <a:xfrm rot="18830153">
              <a:off x="6773887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4" name="Oval 89">
              <a:extLst>
                <a:ext uri="{FF2B5EF4-FFF2-40B4-BE49-F238E27FC236}">
                  <a16:creationId xmlns:a16="http://schemas.microsoft.com/office/drawing/2014/main" id="{18F022A7-6149-8B41-AED7-8E9398BCE31E}"/>
                </a:ext>
              </a:extLst>
            </p:cNvPr>
            <p:cNvSpPr/>
            <p:nvPr/>
          </p:nvSpPr>
          <p:spPr>
            <a:xfrm rot="18830153">
              <a:off x="7207066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9" name="Oval 95">
              <a:extLst>
                <a:ext uri="{FF2B5EF4-FFF2-40B4-BE49-F238E27FC236}">
                  <a16:creationId xmlns:a16="http://schemas.microsoft.com/office/drawing/2014/main" id="{8874A02C-B991-8947-9815-92745BD48EFC}"/>
                </a:ext>
              </a:extLst>
            </p:cNvPr>
            <p:cNvSpPr/>
            <p:nvPr/>
          </p:nvSpPr>
          <p:spPr>
            <a:xfrm rot="18830153">
              <a:off x="7628769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0" name="Oval 96">
              <a:extLst>
                <a:ext uri="{FF2B5EF4-FFF2-40B4-BE49-F238E27FC236}">
                  <a16:creationId xmlns:a16="http://schemas.microsoft.com/office/drawing/2014/main" id="{835002EC-5262-A84D-9A4B-C51D0CA85DD4}"/>
                </a:ext>
              </a:extLst>
            </p:cNvPr>
            <p:cNvSpPr/>
            <p:nvPr/>
          </p:nvSpPr>
          <p:spPr>
            <a:xfrm rot="18830153">
              <a:off x="8060708" y="275620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1" name="Oval 97">
              <a:extLst>
                <a:ext uri="{FF2B5EF4-FFF2-40B4-BE49-F238E27FC236}">
                  <a16:creationId xmlns:a16="http://schemas.microsoft.com/office/drawing/2014/main" id="{5AC82131-39F0-AD4F-9122-16842FF3FA82}"/>
                </a:ext>
              </a:extLst>
            </p:cNvPr>
            <p:cNvSpPr/>
            <p:nvPr/>
          </p:nvSpPr>
          <p:spPr>
            <a:xfrm rot="18830153">
              <a:off x="7628768" y="275620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2" name="Oval 98">
              <a:extLst>
                <a:ext uri="{FF2B5EF4-FFF2-40B4-BE49-F238E27FC236}">
                  <a16:creationId xmlns:a16="http://schemas.microsoft.com/office/drawing/2014/main" id="{53602CD1-34F4-594E-A280-16F78308AF3F}"/>
                </a:ext>
              </a:extLst>
            </p:cNvPr>
            <p:cNvSpPr/>
            <p:nvPr/>
          </p:nvSpPr>
          <p:spPr>
            <a:xfrm rot="18830153">
              <a:off x="8061948" y="232415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3" name="Oval 99">
              <a:extLst>
                <a:ext uri="{FF2B5EF4-FFF2-40B4-BE49-F238E27FC236}">
                  <a16:creationId xmlns:a16="http://schemas.microsoft.com/office/drawing/2014/main" id="{60289827-F16E-0C4F-AD00-4B98F54FEB95}"/>
                </a:ext>
              </a:extLst>
            </p:cNvPr>
            <p:cNvSpPr/>
            <p:nvPr/>
          </p:nvSpPr>
          <p:spPr>
            <a:xfrm rot="18830153">
              <a:off x="7628768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4" name="Oval 100">
              <a:extLst>
                <a:ext uri="{FF2B5EF4-FFF2-40B4-BE49-F238E27FC236}">
                  <a16:creationId xmlns:a16="http://schemas.microsoft.com/office/drawing/2014/main" id="{A02B68FC-B8DA-B947-9323-0F3506CA51E6}"/>
                </a:ext>
              </a:extLst>
            </p:cNvPr>
            <p:cNvSpPr/>
            <p:nvPr/>
          </p:nvSpPr>
          <p:spPr>
            <a:xfrm rot="18830153">
              <a:off x="8061947" y="318258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7F140F27-92E6-CA44-8061-9D494E25CB36}"/>
                </a:ext>
              </a:extLst>
            </p:cNvPr>
            <p:cNvSpPr/>
            <p:nvPr/>
          </p:nvSpPr>
          <p:spPr>
            <a:xfrm rot="18830153">
              <a:off x="728686" y="361846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14C3E5F0-2E1B-D64A-B022-2FC5D00AF361}"/>
                </a:ext>
              </a:extLst>
            </p:cNvPr>
            <p:cNvSpPr/>
            <p:nvPr/>
          </p:nvSpPr>
          <p:spPr>
            <a:xfrm rot="18830153">
              <a:off x="1160625" y="405051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584CCF02-108B-F845-AAEF-61345D86B27F}"/>
                </a:ext>
              </a:extLst>
            </p:cNvPr>
            <p:cNvSpPr/>
            <p:nvPr/>
          </p:nvSpPr>
          <p:spPr>
            <a:xfrm rot="18830153">
              <a:off x="728685" y="405051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623231E6-E48D-A74C-8CFC-D85195190D11}"/>
                </a:ext>
              </a:extLst>
            </p:cNvPr>
            <p:cNvSpPr/>
            <p:nvPr/>
          </p:nvSpPr>
          <p:spPr>
            <a:xfrm rot="18830153">
              <a:off x="1161865" y="361846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FED6AFF8-BE0D-B94F-A335-0772151EF3BE}"/>
                </a:ext>
              </a:extLst>
            </p:cNvPr>
            <p:cNvSpPr/>
            <p:nvPr/>
          </p:nvSpPr>
          <p:spPr>
            <a:xfrm rot="18830153">
              <a:off x="728684" y="4482565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F60A9642-1239-F342-AFC2-13BDE01A8080}"/>
                </a:ext>
              </a:extLst>
            </p:cNvPr>
            <p:cNvSpPr/>
            <p:nvPr/>
          </p:nvSpPr>
          <p:spPr>
            <a:xfrm rot="18830153">
              <a:off x="1160623" y="491461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8BBB324F-D97F-7444-B7DF-054A924635AE}"/>
                </a:ext>
              </a:extLst>
            </p:cNvPr>
            <p:cNvSpPr/>
            <p:nvPr/>
          </p:nvSpPr>
          <p:spPr>
            <a:xfrm rot="18830153">
              <a:off x="728683" y="491461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8AC69110-437A-8C4C-B2DF-3B91D2C73146}"/>
                </a:ext>
              </a:extLst>
            </p:cNvPr>
            <p:cNvSpPr/>
            <p:nvPr/>
          </p:nvSpPr>
          <p:spPr>
            <a:xfrm rot="18830153">
              <a:off x="1161863" y="4482565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87269E44-A52E-B04F-9E52-869CEF53BCFE}"/>
                </a:ext>
              </a:extLst>
            </p:cNvPr>
            <p:cNvSpPr/>
            <p:nvPr/>
          </p:nvSpPr>
          <p:spPr>
            <a:xfrm rot="18830153">
              <a:off x="728683" y="534099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E51A1BFA-1F6E-0B4B-B431-D834C4B96667}"/>
                </a:ext>
              </a:extLst>
            </p:cNvPr>
            <p:cNvSpPr/>
            <p:nvPr/>
          </p:nvSpPr>
          <p:spPr>
            <a:xfrm rot="18830153">
              <a:off x="1161862" y="534099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5" name="Oval 114">
              <a:extLst>
                <a:ext uri="{FF2B5EF4-FFF2-40B4-BE49-F238E27FC236}">
                  <a16:creationId xmlns:a16="http://schemas.microsoft.com/office/drawing/2014/main" id="{058F36DC-0019-3F42-84A6-52BE50BD00E7}"/>
                </a:ext>
              </a:extLst>
            </p:cNvPr>
            <p:cNvSpPr/>
            <p:nvPr/>
          </p:nvSpPr>
          <p:spPr>
            <a:xfrm rot="18830153">
              <a:off x="1628094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6" name="Oval 115">
              <a:extLst>
                <a:ext uri="{FF2B5EF4-FFF2-40B4-BE49-F238E27FC236}">
                  <a16:creationId xmlns:a16="http://schemas.microsoft.com/office/drawing/2014/main" id="{9A81E8EB-984C-D64D-824F-CF07DFE403D6}"/>
                </a:ext>
              </a:extLst>
            </p:cNvPr>
            <p:cNvSpPr/>
            <p:nvPr/>
          </p:nvSpPr>
          <p:spPr>
            <a:xfrm rot="18830153">
              <a:off x="2060033" y="40533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7" name="Oval 116">
              <a:extLst>
                <a:ext uri="{FF2B5EF4-FFF2-40B4-BE49-F238E27FC236}">
                  <a16:creationId xmlns:a16="http://schemas.microsoft.com/office/drawing/2014/main" id="{5F1F89A1-F573-3B49-8B1F-15D1486B191B}"/>
                </a:ext>
              </a:extLst>
            </p:cNvPr>
            <p:cNvSpPr/>
            <p:nvPr/>
          </p:nvSpPr>
          <p:spPr>
            <a:xfrm rot="18830153">
              <a:off x="1628093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79CD40BC-D6B3-C04B-949A-5631ACE9B928}"/>
                </a:ext>
              </a:extLst>
            </p:cNvPr>
            <p:cNvSpPr/>
            <p:nvPr/>
          </p:nvSpPr>
          <p:spPr>
            <a:xfrm rot="18830153">
              <a:off x="2061273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9" name="Oval 118">
              <a:extLst>
                <a:ext uri="{FF2B5EF4-FFF2-40B4-BE49-F238E27FC236}">
                  <a16:creationId xmlns:a16="http://schemas.microsoft.com/office/drawing/2014/main" id="{5ABC4B5D-6422-E14F-979B-38505AE7FB9E}"/>
                </a:ext>
              </a:extLst>
            </p:cNvPr>
            <p:cNvSpPr/>
            <p:nvPr/>
          </p:nvSpPr>
          <p:spPr>
            <a:xfrm rot="18830153">
              <a:off x="1628092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0" name="Oval 119">
              <a:extLst>
                <a:ext uri="{FF2B5EF4-FFF2-40B4-BE49-F238E27FC236}">
                  <a16:creationId xmlns:a16="http://schemas.microsoft.com/office/drawing/2014/main" id="{ED9653CB-0563-A540-949A-5BAB5B736AC9}"/>
                </a:ext>
              </a:extLst>
            </p:cNvPr>
            <p:cNvSpPr/>
            <p:nvPr/>
          </p:nvSpPr>
          <p:spPr>
            <a:xfrm rot="18830153">
              <a:off x="2060031" y="491744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1" name="Oval 120">
              <a:extLst>
                <a:ext uri="{FF2B5EF4-FFF2-40B4-BE49-F238E27FC236}">
                  <a16:creationId xmlns:a16="http://schemas.microsoft.com/office/drawing/2014/main" id="{E51E3204-56F7-DD4D-91B3-F60EDA7A33AD}"/>
                </a:ext>
              </a:extLst>
            </p:cNvPr>
            <p:cNvSpPr/>
            <p:nvPr/>
          </p:nvSpPr>
          <p:spPr>
            <a:xfrm rot="18830153">
              <a:off x="1628091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2" name="Oval 121">
              <a:extLst>
                <a:ext uri="{FF2B5EF4-FFF2-40B4-BE49-F238E27FC236}">
                  <a16:creationId xmlns:a16="http://schemas.microsoft.com/office/drawing/2014/main" id="{E62BFD17-51E7-7843-9859-1D7D11601A89}"/>
                </a:ext>
              </a:extLst>
            </p:cNvPr>
            <p:cNvSpPr/>
            <p:nvPr/>
          </p:nvSpPr>
          <p:spPr>
            <a:xfrm rot="18830153">
              <a:off x="2061271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3" name="Oval 122">
              <a:extLst>
                <a:ext uri="{FF2B5EF4-FFF2-40B4-BE49-F238E27FC236}">
                  <a16:creationId xmlns:a16="http://schemas.microsoft.com/office/drawing/2014/main" id="{C15C9200-57C5-D34E-8740-36E72A0869F6}"/>
                </a:ext>
              </a:extLst>
            </p:cNvPr>
            <p:cNvSpPr/>
            <p:nvPr/>
          </p:nvSpPr>
          <p:spPr>
            <a:xfrm rot="18830153">
              <a:off x="1628091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04" name="Oval 123">
              <a:extLst>
                <a:ext uri="{FF2B5EF4-FFF2-40B4-BE49-F238E27FC236}">
                  <a16:creationId xmlns:a16="http://schemas.microsoft.com/office/drawing/2014/main" id="{E756DECD-BBCE-0E4F-A94A-D6A086D952E2}"/>
                </a:ext>
              </a:extLst>
            </p:cNvPr>
            <p:cNvSpPr/>
            <p:nvPr/>
          </p:nvSpPr>
          <p:spPr>
            <a:xfrm rot="18830153">
              <a:off x="2061270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5" name="Oval 125">
              <a:extLst>
                <a:ext uri="{FF2B5EF4-FFF2-40B4-BE49-F238E27FC236}">
                  <a16:creationId xmlns:a16="http://schemas.microsoft.com/office/drawing/2014/main" id="{3DC0B9D0-91A7-CE42-9B9E-40D4910355FC}"/>
                </a:ext>
              </a:extLst>
            </p:cNvPr>
            <p:cNvSpPr/>
            <p:nvPr/>
          </p:nvSpPr>
          <p:spPr>
            <a:xfrm rot="18830153">
              <a:off x="2503282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6" name="Oval 126">
              <a:extLst>
                <a:ext uri="{FF2B5EF4-FFF2-40B4-BE49-F238E27FC236}">
                  <a16:creationId xmlns:a16="http://schemas.microsoft.com/office/drawing/2014/main" id="{6EA88334-A080-6445-8B09-74205CE1711B}"/>
                </a:ext>
              </a:extLst>
            </p:cNvPr>
            <p:cNvSpPr/>
            <p:nvPr/>
          </p:nvSpPr>
          <p:spPr>
            <a:xfrm rot="18830153">
              <a:off x="2935221" y="40533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7" name="Oval 127">
              <a:extLst>
                <a:ext uri="{FF2B5EF4-FFF2-40B4-BE49-F238E27FC236}">
                  <a16:creationId xmlns:a16="http://schemas.microsoft.com/office/drawing/2014/main" id="{5783E72D-5A85-A14E-844E-8FFDDDEBBF9F}"/>
                </a:ext>
              </a:extLst>
            </p:cNvPr>
            <p:cNvSpPr/>
            <p:nvPr/>
          </p:nvSpPr>
          <p:spPr>
            <a:xfrm rot="18830153">
              <a:off x="2503281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8" name="Oval 128">
              <a:extLst>
                <a:ext uri="{FF2B5EF4-FFF2-40B4-BE49-F238E27FC236}">
                  <a16:creationId xmlns:a16="http://schemas.microsoft.com/office/drawing/2014/main" id="{E66A81C6-A143-B64E-B52E-9E2F43D0901F}"/>
                </a:ext>
              </a:extLst>
            </p:cNvPr>
            <p:cNvSpPr/>
            <p:nvPr/>
          </p:nvSpPr>
          <p:spPr>
            <a:xfrm rot="18830153">
              <a:off x="2936461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9" name="Oval 129">
              <a:extLst>
                <a:ext uri="{FF2B5EF4-FFF2-40B4-BE49-F238E27FC236}">
                  <a16:creationId xmlns:a16="http://schemas.microsoft.com/office/drawing/2014/main" id="{25435C0F-A3D4-C749-8446-E6CEF2CCAAEE}"/>
                </a:ext>
              </a:extLst>
            </p:cNvPr>
            <p:cNvSpPr/>
            <p:nvPr/>
          </p:nvSpPr>
          <p:spPr>
            <a:xfrm rot="18830153">
              <a:off x="2503280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0" name="Oval 130">
              <a:extLst>
                <a:ext uri="{FF2B5EF4-FFF2-40B4-BE49-F238E27FC236}">
                  <a16:creationId xmlns:a16="http://schemas.microsoft.com/office/drawing/2014/main" id="{4DF4AB65-0F79-CE42-9116-CE5323409D75}"/>
                </a:ext>
              </a:extLst>
            </p:cNvPr>
            <p:cNvSpPr/>
            <p:nvPr/>
          </p:nvSpPr>
          <p:spPr>
            <a:xfrm rot="18830153">
              <a:off x="2935219" y="491744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1" name="Oval 131">
              <a:extLst>
                <a:ext uri="{FF2B5EF4-FFF2-40B4-BE49-F238E27FC236}">
                  <a16:creationId xmlns:a16="http://schemas.microsoft.com/office/drawing/2014/main" id="{90F174D2-3AB4-0048-BA2F-EBDA9DB1FB69}"/>
                </a:ext>
              </a:extLst>
            </p:cNvPr>
            <p:cNvSpPr/>
            <p:nvPr/>
          </p:nvSpPr>
          <p:spPr>
            <a:xfrm rot="18830153">
              <a:off x="2503279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2" name="Oval 132">
              <a:extLst>
                <a:ext uri="{FF2B5EF4-FFF2-40B4-BE49-F238E27FC236}">
                  <a16:creationId xmlns:a16="http://schemas.microsoft.com/office/drawing/2014/main" id="{42C64F0A-F41A-6F49-AC80-26D4C5441CBD}"/>
                </a:ext>
              </a:extLst>
            </p:cNvPr>
            <p:cNvSpPr/>
            <p:nvPr/>
          </p:nvSpPr>
          <p:spPr>
            <a:xfrm rot="18830153">
              <a:off x="2936459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3" name="Oval 133">
              <a:extLst>
                <a:ext uri="{FF2B5EF4-FFF2-40B4-BE49-F238E27FC236}">
                  <a16:creationId xmlns:a16="http://schemas.microsoft.com/office/drawing/2014/main" id="{5C9593E5-5010-AF41-BE18-8C3F48A6B14B}"/>
                </a:ext>
              </a:extLst>
            </p:cNvPr>
            <p:cNvSpPr/>
            <p:nvPr/>
          </p:nvSpPr>
          <p:spPr>
            <a:xfrm rot="18830153">
              <a:off x="2503279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94" name="Oval 134">
              <a:extLst>
                <a:ext uri="{FF2B5EF4-FFF2-40B4-BE49-F238E27FC236}">
                  <a16:creationId xmlns:a16="http://schemas.microsoft.com/office/drawing/2014/main" id="{075908C5-58A8-1A47-BD1B-790096DF61CE}"/>
                </a:ext>
              </a:extLst>
            </p:cNvPr>
            <p:cNvSpPr/>
            <p:nvPr/>
          </p:nvSpPr>
          <p:spPr>
            <a:xfrm rot="18830153">
              <a:off x="2936458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5" name="Oval 136">
              <a:extLst>
                <a:ext uri="{FF2B5EF4-FFF2-40B4-BE49-F238E27FC236}">
                  <a16:creationId xmlns:a16="http://schemas.microsoft.com/office/drawing/2014/main" id="{2FE511AA-53E6-9A47-B17D-AB33620DBBCB}"/>
                </a:ext>
              </a:extLst>
            </p:cNvPr>
            <p:cNvSpPr/>
            <p:nvPr/>
          </p:nvSpPr>
          <p:spPr>
            <a:xfrm rot="18830153">
              <a:off x="3367220" y="362130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6" name="Oval 137">
              <a:extLst>
                <a:ext uri="{FF2B5EF4-FFF2-40B4-BE49-F238E27FC236}">
                  <a16:creationId xmlns:a16="http://schemas.microsoft.com/office/drawing/2014/main" id="{4AE68E86-21E0-4B48-A36F-175A13E0D2ED}"/>
                </a:ext>
              </a:extLst>
            </p:cNvPr>
            <p:cNvSpPr/>
            <p:nvPr/>
          </p:nvSpPr>
          <p:spPr>
            <a:xfrm rot="18830153">
              <a:off x="3799159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7" name="Oval 138">
              <a:extLst>
                <a:ext uri="{FF2B5EF4-FFF2-40B4-BE49-F238E27FC236}">
                  <a16:creationId xmlns:a16="http://schemas.microsoft.com/office/drawing/2014/main" id="{FB3750E3-C8CA-724D-82F8-5FB7EA8CE682}"/>
                </a:ext>
              </a:extLst>
            </p:cNvPr>
            <p:cNvSpPr/>
            <p:nvPr/>
          </p:nvSpPr>
          <p:spPr>
            <a:xfrm rot="18830153">
              <a:off x="3367219" y="405335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8" name="Oval 139">
              <a:extLst>
                <a:ext uri="{FF2B5EF4-FFF2-40B4-BE49-F238E27FC236}">
                  <a16:creationId xmlns:a16="http://schemas.microsoft.com/office/drawing/2014/main" id="{EEF86CA5-253C-8545-89A4-19C0E0428EE5}"/>
                </a:ext>
              </a:extLst>
            </p:cNvPr>
            <p:cNvSpPr/>
            <p:nvPr/>
          </p:nvSpPr>
          <p:spPr>
            <a:xfrm rot="18830153">
              <a:off x="3800399" y="362130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9" name="Oval 140">
              <a:extLst>
                <a:ext uri="{FF2B5EF4-FFF2-40B4-BE49-F238E27FC236}">
                  <a16:creationId xmlns:a16="http://schemas.microsoft.com/office/drawing/2014/main" id="{30405AC1-E773-9444-A916-B5375739DE16}"/>
                </a:ext>
              </a:extLst>
            </p:cNvPr>
            <p:cNvSpPr/>
            <p:nvPr/>
          </p:nvSpPr>
          <p:spPr>
            <a:xfrm rot="18830153">
              <a:off x="3367218" y="448540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0" name="Oval 141">
              <a:extLst>
                <a:ext uri="{FF2B5EF4-FFF2-40B4-BE49-F238E27FC236}">
                  <a16:creationId xmlns:a16="http://schemas.microsoft.com/office/drawing/2014/main" id="{C92F4EA9-39BA-2C44-B361-C7AAFA97179E}"/>
                </a:ext>
              </a:extLst>
            </p:cNvPr>
            <p:cNvSpPr/>
            <p:nvPr/>
          </p:nvSpPr>
          <p:spPr>
            <a:xfrm rot="18830153">
              <a:off x="3799157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1" name="Oval 142">
              <a:extLst>
                <a:ext uri="{FF2B5EF4-FFF2-40B4-BE49-F238E27FC236}">
                  <a16:creationId xmlns:a16="http://schemas.microsoft.com/office/drawing/2014/main" id="{E591F0DA-C8D9-6442-9E41-0C1DC55D28A0}"/>
                </a:ext>
              </a:extLst>
            </p:cNvPr>
            <p:cNvSpPr/>
            <p:nvPr/>
          </p:nvSpPr>
          <p:spPr>
            <a:xfrm rot="18830153">
              <a:off x="3367217" y="491745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2" name="Oval 143">
              <a:extLst>
                <a:ext uri="{FF2B5EF4-FFF2-40B4-BE49-F238E27FC236}">
                  <a16:creationId xmlns:a16="http://schemas.microsoft.com/office/drawing/2014/main" id="{DCDE23EC-5FEB-8044-883B-4FD73BB025EC}"/>
                </a:ext>
              </a:extLst>
            </p:cNvPr>
            <p:cNvSpPr/>
            <p:nvPr/>
          </p:nvSpPr>
          <p:spPr>
            <a:xfrm rot="18830153">
              <a:off x="3800397" y="448540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3" name="Oval 144">
              <a:extLst>
                <a:ext uri="{FF2B5EF4-FFF2-40B4-BE49-F238E27FC236}">
                  <a16:creationId xmlns:a16="http://schemas.microsoft.com/office/drawing/2014/main" id="{23EDC66A-0DAA-4140-8A3E-3E70710EF983}"/>
                </a:ext>
              </a:extLst>
            </p:cNvPr>
            <p:cNvSpPr/>
            <p:nvPr/>
          </p:nvSpPr>
          <p:spPr>
            <a:xfrm rot="18830153">
              <a:off x="3367217" y="534382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84" name="Oval 145">
              <a:extLst>
                <a:ext uri="{FF2B5EF4-FFF2-40B4-BE49-F238E27FC236}">
                  <a16:creationId xmlns:a16="http://schemas.microsoft.com/office/drawing/2014/main" id="{82CF426C-FB43-1A4D-8ADF-156CAA2EFE4A}"/>
                </a:ext>
              </a:extLst>
            </p:cNvPr>
            <p:cNvSpPr/>
            <p:nvPr/>
          </p:nvSpPr>
          <p:spPr>
            <a:xfrm rot="18830153">
              <a:off x="3800396" y="534382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5" name="Oval 147">
              <a:extLst>
                <a:ext uri="{FF2B5EF4-FFF2-40B4-BE49-F238E27FC236}">
                  <a16:creationId xmlns:a16="http://schemas.microsoft.com/office/drawing/2014/main" id="{54FB0E7E-F4A6-9849-A72E-BD357C62B6A7}"/>
                </a:ext>
              </a:extLst>
            </p:cNvPr>
            <p:cNvSpPr/>
            <p:nvPr/>
          </p:nvSpPr>
          <p:spPr>
            <a:xfrm rot="18830153">
              <a:off x="4229977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6" name="Oval 148">
              <a:extLst>
                <a:ext uri="{FF2B5EF4-FFF2-40B4-BE49-F238E27FC236}">
                  <a16:creationId xmlns:a16="http://schemas.microsoft.com/office/drawing/2014/main" id="{392970A3-7053-9747-AFF9-D8E9986A1D92}"/>
                </a:ext>
              </a:extLst>
            </p:cNvPr>
            <p:cNvSpPr/>
            <p:nvPr/>
          </p:nvSpPr>
          <p:spPr>
            <a:xfrm rot="18830153">
              <a:off x="4661916" y="40533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7" name="Oval 149">
              <a:extLst>
                <a:ext uri="{FF2B5EF4-FFF2-40B4-BE49-F238E27FC236}">
                  <a16:creationId xmlns:a16="http://schemas.microsoft.com/office/drawing/2014/main" id="{5FF0BC5C-AEDC-4441-8EED-E8359ED27761}"/>
                </a:ext>
              </a:extLst>
            </p:cNvPr>
            <p:cNvSpPr/>
            <p:nvPr/>
          </p:nvSpPr>
          <p:spPr>
            <a:xfrm rot="18830153">
              <a:off x="4229976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8" name="Oval 150">
              <a:extLst>
                <a:ext uri="{FF2B5EF4-FFF2-40B4-BE49-F238E27FC236}">
                  <a16:creationId xmlns:a16="http://schemas.microsoft.com/office/drawing/2014/main" id="{129FC9C4-5A7B-0247-9234-394623C5C7D1}"/>
                </a:ext>
              </a:extLst>
            </p:cNvPr>
            <p:cNvSpPr/>
            <p:nvPr/>
          </p:nvSpPr>
          <p:spPr>
            <a:xfrm rot="18830153">
              <a:off x="4663156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9" name="Oval 151">
              <a:extLst>
                <a:ext uri="{FF2B5EF4-FFF2-40B4-BE49-F238E27FC236}">
                  <a16:creationId xmlns:a16="http://schemas.microsoft.com/office/drawing/2014/main" id="{7B8E1E6C-1F17-C44A-8153-244DBB50B195}"/>
                </a:ext>
              </a:extLst>
            </p:cNvPr>
            <p:cNvSpPr/>
            <p:nvPr/>
          </p:nvSpPr>
          <p:spPr>
            <a:xfrm rot="18830153">
              <a:off x="4229975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0" name="Oval 152">
              <a:extLst>
                <a:ext uri="{FF2B5EF4-FFF2-40B4-BE49-F238E27FC236}">
                  <a16:creationId xmlns:a16="http://schemas.microsoft.com/office/drawing/2014/main" id="{7D48A83C-1575-0B40-9815-E072FE76C6A1}"/>
                </a:ext>
              </a:extLst>
            </p:cNvPr>
            <p:cNvSpPr/>
            <p:nvPr/>
          </p:nvSpPr>
          <p:spPr>
            <a:xfrm rot="18830153">
              <a:off x="4661914" y="491744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1" name="Oval 153">
              <a:extLst>
                <a:ext uri="{FF2B5EF4-FFF2-40B4-BE49-F238E27FC236}">
                  <a16:creationId xmlns:a16="http://schemas.microsoft.com/office/drawing/2014/main" id="{DC460437-2A8C-234C-9043-CEBD89E77C44}"/>
                </a:ext>
              </a:extLst>
            </p:cNvPr>
            <p:cNvSpPr/>
            <p:nvPr/>
          </p:nvSpPr>
          <p:spPr>
            <a:xfrm rot="18830153">
              <a:off x="4229974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2" name="Oval 154">
              <a:extLst>
                <a:ext uri="{FF2B5EF4-FFF2-40B4-BE49-F238E27FC236}">
                  <a16:creationId xmlns:a16="http://schemas.microsoft.com/office/drawing/2014/main" id="{B9602FE8-5764-7B4C-A5B6-0DD64DDEF091}"/>
                </a:ext>
              </a:extLst>
            </p:cNvPr>
            <p:cNvSpPr/>
            <p:nvPr/>
          </p:nvSpPr>
          <p:spPr>
            <a:xfrm rot="18830153">
              <a:off x="4663154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3" name="Oval 155">
              <a:extLst>
                <a:ext uri="{FF2B5EF4-FFF2-40B4-BE49-F238E27FC236}">
                  <a16:creationId xmlns:a16="http://schemas.microsoft.com/office/drawing/2014/main" id="{34C1386B-B396-AE48-BB12-BF8A9BFAC8F2}"/>
                </a:ext>
              </a:extLst>
            </p:cNvPr>
            <p:cNvSpPr/>
            <p:nvPr/>
          </p:nvSpPr>
          <p:spPr>
            <a:xfrm rot="18830153">
              <a:off x="4229974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74" name="Oval 156">
              <a:extLst>
                <a:ext uri="{FF2B5EF4-FFF2-40B4-BE49-F238E27FC236}">
                  <a16:creationId xmlns:a16="http://schemas.microsoft.com/office/drawing/2014/main" id="{3458A951-A711-544F-92D2-9ABED7B7EEB4}"/>
                </a:ext>
              </a:extLst>
            </p:cNvPr>
            <p:cNvSpPr/>
            <p:nvPr/>
          </p:nvSpPr>
          <p:spPr>
            <a:xfrm rot="18830153">
              <a:off x="4663153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5" name="Oval 158">
              <a:extLst>
                <a:ext uri="{FF2B5EF4-FFF2-40B4-BE49-F238E27FC236}">
                  <a16:creationId xmlns:a16="http://schemas.microsoft.com/office/drawing/2014/main" id="{6EA2AD5A-3BCC-5748-A7B3-61702BD1B010}"/>
                </a:ext>
              </a:extLst>
            </p:cNvPr>
            <p:cNvSpPr/>
            <p:nvPr/>
          </p:nvSpPr>
          <p:spPr>
            <a:xfrm rot="18830153">
              <a:off x="5068558" y="362130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6" name="Oval 159">
              <a:extLst>
                <a:ext uri="{FF2B5EF4-FFF2-40B4-BE49-F238E27FC236}">
                  <a16:creationId xmlns:a16="http://schemas.microsoft.com/office/drawing/2014/main" id="{D9471F5E-CD1E-404F-B63B-2A6C3B95319D}"/>
                </a:ext>
              </a:extLst>
            </p:cNvPr>
            <p:cNvSpPr/>
            <p:nvPr/>
          </p:nvSpPr>
          <p:spPr>
            <a:xfrm rot="18830153">
              <a:off x="5500497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7" name="Oval 160">
              <a:extLst>
                <a:ext uri="{FF2B5EF4-FFF2-40B4-BE49-F238E27FC236}">
                  <a16:creationId xmlns:a16="http://schemas.microsoft.com/office/drawing/2014/main" id="{8EC19078-2922-E94B-B691-702973925E23}"/>
                </a:ext>
              </a:extLst>
            </p:cNvPr>
            <p:cNvSpPr/>
            <p:nvPr/>
          </p:nvSpPr>
          <p:spPr>
            <a:xfrm rot="18830153">
              <a:off x="5068557" y="405335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8" name="Oval 161">
              <a:extLst>
                <a:ext uri="{FF2B5EF4-FFF2-40B4-BE49-F238E27FC236}">
                  <a16:creationId xmlns:a16="http://schemas.microsoft.com/office/drawing/2014/main" id="{C681E26E-A81E-4B46-8876-70AA6B8D175C}"/>
                </a:ext>
              </a:extLst>
            </p:cNvPr>
            <p:cNvSpPr/>
            <p:nvPr/>
          </p:nvSpPr>
          <p:spPr>
            <a:xfrm rot="18830153">
              <a:off x="5501737" y="362130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9" name="Oval 162">
              <a:extLst>
                <a:ext uri="{FF2B5EF4-FFF2-40B4-BE49-F238E27FC236}">
                  <a16:creationId xmlns:a16="http://schemas.microsoft.com/office/drawing/2014/main" id="{465D549B-8E39-4749-9A76-F12E0C5B95CD}"/>
                </a:ext>
              </a:extLst>
            </p:cNvPr>
            <p:cNvSpPr/>
            <p:nvPr/>
          </p:nvSpPr>
          <p:spPr>
            <a:xfrm rot="18830153">
              <a:off x="5068556" y="448540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0" name="Oval 163">
              <a:extLst>
                <a:ext uri="{FF2B5EF4-FFF2-40B4-BE49-F238E27FC236}">
                  <a16:creationId xmlns:a16="http://schemas.microsoft.com/office/drawing/2014/main" id="{6FA676B5-EB45-954C-9269-D49A450BE538}"/>
                </a:ext>
              </a:extLst>
            </p:cNvPr>
            <p:cNvSpPr/>
            <p:nvPr/>
          </p:nvSpPr>
          <p:spPr>
            <a:xfrm rot="18830153">
              <a:off x="5500495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1" name="Oval 164">
              <a:extLst>
                <a:ext uri="{FF2B5EF4-FFF2-40B4-BE49-F238E27FC236}">
                  <a16:creationId xmlns:a16="http://schemas.microsoft.com/office/drawing/2014/main" id="{A3BFB6A2-DA4F-AB4B-8981-CB49F28400E8}"/>
                </a:ext>
              </a:extLst>
            </p:cNvPr>
            <p:cNvSpPr/>
            <p:nvPr/>
          </p:nvSpPr>
          <p:spPr>
            <a:xfrm rot="18830153">
              <a:off x="5068555" y="491745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2" name="Oval 165">
              <a:extLst>
                <a:ext uri="{FF2B5EF4-FFF2-40B4-BE49-F238E27FC236}">
                  <a16:creationId xmlns:a16="http://schemas.microsoft.com/office/drawing/2014/main" id="{A43CE024-71E3-E14F-9CEF-2D810D7D3D75}"/>
                </a:ext>
              </a:extLst>
            </p:cNvPr>
            <p:cNvSpPr/>
            <p:nvPr/>
          </p:nvSpPr>
          <p:spPr>
            <a:xfrm rot="18830153">
              <a:off x="5501735" y="448540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3" name="Oval 166">
              <a:extLst>
                <a:ext uri="{FF2B5EF4-FFF2-40B4-BE49-F238E27FC236}">
                  <a16:creationId xmlns:a16="http://schemas.microsoft.com/office/drawing/2014/main" id="{1437C1DB-D736-254F-A3A9-826D8A2B7556}"/>
                </a:ext>
              </a:extLst>
            </p:cNvPr>
            <p:cNvSpPr/>
            <p:nvPr/>
          </p:nvSpPr>
          <p:spPr>
            <a:xfrm rot="18830153">
              <a:off x="5068555" y="534382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64" name="Oval 167">
              <a:extLst>
                <a:ext uri="{FF2B5EF4-FFF2-40B4-BE49-F238E27FC236}">
                  <a16:creationId xmlns:a16="http://schemas.microsoft.com/office/drawing/2014/main" id="{F0103255-0CDD-EA47-83EB-978F04F36E1B}"/>
                </a:ext>
              </a:extLst>
            </p:cNvPr>
            <p:cNvSpPr/>
            <p:nvPr/>
          </p:nvSpPr>
          <p:spPr>
            <a:xfrm rot="18830153">
              <a:off x="5501734" y="534382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5" name="Oval 169">
              <a:extLst>
                <a:ext uri="{FF2B5EF4-FFF2-40B4-BE49-F238E27FC236}">
                  <a16:creationId xmlns:a16="http://schemas.microsoft.com/office/drawing/2014/main" id="{04FB2AFA-F61E-2E44-A01B-D6D4D19131FC}"/>
                </a:ext>
              </a:extLst>
            </p:cNvPr>
            <p:cNvSpPr/>
            <p:nvPr/>
          </p:nvSpPr>
          <p:spPr>
            <a:xfrm rot="18830153">
              <a:off x="5932496" y="3620456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6" name="Oval 170">
              <a:extLst>
                <a:ext uri="{FF2B5EF4-FFF2-40B4-BE49-F238E27FC236}">
                  <a16:creationId xmlns:a16="http://schemas.microsoft.com/office/drawing/2014/main" id="{CB60D540-5F6E-1045-B3F4-21517566E30D}"/>
                </a:ext>
              </a:extLst>
            </p:cNvPr>
            <p:cNvSpPr/>
            <p:nvPr/>
          </p:nvSpPr>
          <p:spPr>
            <a:xfrm rot="18830153">
              <a:off x="6364435" y="4052505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7" name="Oval 171">
              <a:extLst>
                <a:ext uri="{FF2B5EF4-FFF2-40B4-BE49-F238E27FC236}">
                  <a16:creationId xmlns:a16="http://schemas.microsoft.com/office/drawing/2014/main" id="{2DE4EDEE-31E5-8149-A256-CD52F1005691}"/>
                </a:ext>
              </a:extLst>
            </p:cNvPr>
            <p:cNvSpPr/>
            <p:nvPr/>
          </p:nvSpPr>
          <p:spPr>
            <a:xfrm rot="18830153">
              <a:off x="5932495" y="4052506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8" name="Oval 172">
              <a:extLst>
                <a:ext uri="{FF2B5EF4-FFF2-40B4-BE49-F238E27FC236}">
                  <a16:creationId xmlns:a16="http://schemas.microsoft.com/office/drawing/2014/main" id="{AE6C4181-38BA-154C-BF08-D4F078C0F599}"/>
                </a:ext>
              </a:extLst>
            </p:cNvPr>
            <p:cNvSpPr/>
            <p:nvPr/>
          </p:nvSpPr>
          <p:spPr>
            <a:xfrm rot="18830153">
              <a:off x="6365675" y="3620456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9" name="Oval 173">
              <a:extLst>
                <a:ext uri="{FF2B5EF4-FFF2-40B4-BE49-F238E27FC236}">
                  <a16:creationId xmlns:a16="http://schemas.microsoft.com/office/drawing/2014/main" id="{2867AB94-4066-E548-B53F-54B3CEA5FB1B}"/>
                </a:ext>
              </a:extLst>
            </p:cNvPr>
            <p:cNvSpPr/>
            <p:nvPr/>
          </p:nvSpPr>
          <p:spPr>
            <a:xfrm rot="18830153">
              <a:off x="5932494" y="44845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0" name="Oval 174">
              <a:extLst>
                <a:ext uri="{FF2B5EF4-FFF2-40B4-BE49-F238E27FC236}">
                  <a16:creationId xmlns:a16="http://schemas.microsoft.com/office/drawing/2014/main" id="{1A0806CB-8BF3-AE44-9C45-6157CCC7706A}"/>
                </a:ext>
              </a:extLst>
            </p:cNvPr>
            <p:cNvSpPr/>
            <p:nvPr/>
          </p:nvSpPr>
          <p:spPr>
            <a:xfrm rot="18830153">
              <a:off x="6364433" y="491660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1" name="Oval 175">
              <a:extLst>
                <a:ext uri="{FF2B5EF4-FFF2-40B4-BE49-F238E27FC236}">
                  <a16:creationId xmlns:a16="http://schemas.microsoft.com/office/drawing/2014/main" id="{A9834445-AB3C-7B48-8B39-7CAFE7968CE4}"/>
                </a:ext>
              </a:extLst>
            </p:cNvPr>
            <p:cNvSpPr/>
            <p:nvPr/>
          </p:nvSpPr>
          <p:spPr>
            <a:xfrm rot="18830153">
              <a:off x="5932493" y="491660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2" name="Oval 176">
              <a:extLst>
                <a:ext uri="{FF2B5EF4-FFF2-40B4-BE49-F238E27FC236}">
                  <a16:creationId xmlns:a16="http://schemas.microsoft.com/office/drawing/2014/main" id="{468D3B1A-60F9-F648-A032-2CB76B55120B}"/>
                </a:ext>
              </a:extLst>
            </p:cNvPr>
            <p:cNvSpPr/>
            <p:nvPr/>
          </p:nvSpPr>
          <p:spPr>
            <a:xfrm rot="18830153">
              <a:off x="6365673" y="44845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3" name="Oval 177">
              <a:extLst>
                <a:ext uri="{FF2B5EF4-FFF2-40B4-BE49-F238E27FC236}">
                  <a16:creationId xmlns:a16="http://schemas.microsoft.com/office/drawing/2014/main" id="{E42BB52C-600B-544A-9609-0C340D63182B}"/>
                </a:ext>
              </a:extLst>
            </p:cNvPr>
            <p:cNvSpPr/>
            <p:nvPr/>
          </p:nvSpPr>
          <p:spPr>
            <a:xfrm rot="18830153">
              <a:off x="5932493" y="534298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54" name="Oval 178">
              <a:extLst>
                <a:ext uri="{FF2B5EF4-FFF2-40B4-BE49-F238E27FC236}">
                  <a16:creationId xmlns:a16="http://schemas.microsoft.com/office/drawing/2014/main" id="{66A50491-E262-1B46-8A8E-FA02CF6B9EFD}"/>
                </a:ext>
              </a:extLst>
            </p:cNvPr>
            <p:cNvSpPr/>
            <p:nvPr/>
          </p:nvSpPr>
          <p:spPr>
            <a:xfrm rot="18830153">
              <a:off x="6365672" y="534298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5" name="Oval 180">
              <a:extLst>
                <a:ext uri="{FF2B5EF4-FFF2-40B4-BE49-F238E27FC236}">
                  <a16:creationId xmlns:a16="http://schemas.microsoft.com/office/drawing/2014/main" id="{01736EED-BD16-CB47-8968-1FEDC5043889}"/>
                </a:ext>
              </a:extLst>
            </p:cNvPr>
            <p:cNvSpPr/>
            <p:nvPr/>
          </p:nvSpPr>
          <p:spPr>
            <a:xfrm rot="18830153">
              <a:off x="6792771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6" name="Oval 181">
              <a:extLst>
                <a:ext uri="{FF2B5EF4-FFF2-40B4-BE49-F238E27FC236}">
                  <a16:creationId xmlns:a16="http://schemas.microsoft.com/office/drawing/2014/main" id="{BF2E5ACA-61B0-9E45-BD27-58CEA7E432DA}"/>
                </a:ext>
              </a:extLst>
            </p:cNvPr>
            <p:cNvSpPr/>
            <p:nvPr/>
          </p:nvSpPr>
          <p:spPr>
            <a:xfrm rot="18830153">
              <a:off x="7224710" y="40533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7" name="Oval 182">
              <a:extLst>
                <a:ext uri="{FF2B5EF4-FFF2-40B4-BE49-F238E27FC236}">
                  <a16:creationId xmlns:a16="http://schemas.microsoft.com/office/drawing/2014/main" id="{B6D28920-81B4-5D40-92C9-9DCAD97950DF}"/>
                </a:ext>
              </a:extLst>
            </p:cNvPr>
            <p:cNvSpPr/>
            <p:nvPr/>
          </p:nvSpPr>
          <p:spPr>
            <a:xfrm rot="18830153">
              <a:off x="6792770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8" name="Oval 183">
              <a:extLst>
                <a:ext uri="{FF2B5EF4-FFF2-40B4-BE49-F238E27FC236}">
                  <a16:creationId xmlns:a16="http://schemas.microsoft.com/office/drawing/2014/main" id="{099C6C01-38F7-2246-8C6D-86CB09154D4E}"/>
                </a:ext>
              </a:extLst>
            </p:cNvPr>
            <p:cNvSpPr/>
            <p:nvPr/>
          </p:nvSpPr>
          <p:spPr>
            <a:xfrm rot="18830153">
              <a:off x="7225950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9" name="Oval 184">
              <a:extLst>
                <a:ext uri="{FF2B5EF4-FFF2-40B4-BE49-F238E27FC236}">
                  <a16:creationId xmlns:a16="http://schemas.microsoft.com/office/drawing/2014/main" id="{F6953868-3A8F-CA48-AEC9-32BD467BA883}"/>
                </a:ext>
              </a:extLst>
            </p:cNvPr>
            <p:cNvSpPr/>
            <p:nvPr/>
          </p:nvSpPr>
          <p:spPr>
            <a:xfrm rot="18830153">
              <a:off x="6792769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0" name="Oval 185">
              <a:extLst>
                <a:ext uri="{FF2B5EF4-FFF2-40B4-BE49-F238E27FC236}">
                  <a16:creationId xmlns:a16="http://schemas.microsoft.com/office/drawing/2014/main" id="{28C6E05C-0601-C344-92ED-B6FEA5F37EAF}"/>
                </a:ext>
              </a:extLst>
            </p:cNvPr>
            <p:cNvSpPr/>
            <p:nvPr/>
          </p:nvSpPr>
          <p:spPr>
            <a:xfrm rot="18830153">
              <a:off x="7224708" y="491744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1" name="Oval 186">
              <a:extLst>
                <a:ext uri="{FF2B5EF4-FFF2-40B4-BE49-F238E27FC236}">
                  <a16:creationId xmlns:a16="http://schemas.microsoft.com/office/drawing/2014/main" id="{FD7BA645-13FC-2A44-A293-1DA5680E4B3F}"/>
                </a:ext>
              </a:extLst>
            </p:cNvPr>
            <p:cNvSpPr/>
            <p:nvPr/>
          </p:nvSpPr>
          <p:spPr>
            <a:xfrm rot="18830153">
              <a:off x="6792768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2" name="Oval 187">
              <a:extLst>
                <a:ext uri="{FF2B5EF4-FFF2-40B4-BE49-F238E27FC236}">
                  <a16:creationId xmlns:a16="http://schemas.microsoft.com/office/drawing/2014/main" id="{C9B5EF3B-5B46-E642-9C8A-8D0D8316C40E}"/>
                </a:ext>
              </a:extLst>
            </p:cNvPr>
            <p:cNvSpPr/>
            <p:nvPr/>
          </p:nvSpPr>
          <p:spPr>
            <a:xfrm rot="18830153">
              <a:off x="7225948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3" name="Oval 188">
              <a:extLst>
                <a:ext uri="{FF2B5EF4-FFF2-40B4-BE49-F238E27FC236}">
                  <a16:creationId xmlns:a16="http://schemas.microsoft.com/office/drawing/2014/main" id="{4C7434E1-2A03-CD42-9448-D83A08587511}"/>
                </a:ext>
              </a:extLst>
            </p:cNvPr>
            <p:cNvSpPr/>
            <p:nvPr/>
          </p:nvSpPr>
          <p:spPr>
            <a:xfrm rot="18830153">
              <a:off x="6792768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44" name="Oval 189">
              <a:extLst>
                <a:ext uri="{FF2B5EF4-FFF2-40B4-BE49-F238E27FC236}">
                  <a16:creationId xmlns:a16="http://schemas.microsoft.com/office/drawing/2014/main" id="{3178D4EF-4255-604C-B58C-1AD64AC4F300}"/>
                </a:ext>
              </a:extLst>
            </p:cNvPr>
            <p:cNvSpPr/>
            <p:nvPr/>
          </p:nvSpPr>
          <p:spPr>
            <a:xfrm rot="18830153">
              <a:off x="7225947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5" name="Oval 191">
              <a:extLst>
                <a:ext uri="{FF2B5EF4-FFF2-40B4-BE49-F238E27FC236}">
                  <a16:creationId xmlns:a16="http://schemas.microsoft.com/office/drawing/2014/main" id="{7D8BF3CF-B82F-D849-81E4-755A8BE2F92A}"/>
                </a:ext>
              </a:extLst>
            </p:cNvPr>
            <p:cNvSpPr/>
            <p:nvPr/>
          </p:nvSpPr>
          <p:spPr>
            <a:xfrm rot="18830153">
              <a:off x="7647652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6" name="Oval 192">
              <a:extLst>
                <a:ext uri="{FF2B5EF4-FFF2-40B4-BE49-F238E27FC236}">
                  <a16:creationId xmlns:a16="http://schemas.microsoft.com/office/drawing/2014/main" id="{FF8B1477-6B5D-D44C-9767-51BB90B47CD3}"/>
                </a:ext>
              </a:extLst>
            </p:cNvPr>
            <p:cNvSpPr/>
            <p:nvPr/>
          </p:nvSpPr>
          <p:spPr>
            <a:xfrm rot="18830153">
              <a:off x="8079591" y="405335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7" name="Oval 193">
              <a:extLst>
                <a:ext uri="{FF2B5EF4-FFF2-40B4-BE49-F238E27FC236}">
                  <a16:creationId xmlns:a16="http://schemas.microsoft.com/office/drawing/2014/main" id="{DD0772A4-CAE5-3346-A753-D22F87D33E37}"/>
                </a:ext>
              </a:extLst>
            </p:cNvPr>
            <p:cNvSpPr/>
            <p:nvPr/>
          </p:nvSpPr>
          <p:spPr>
            <a:xfrm rot="18830153">
              <a:off x="7647651" y="405335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8" name="Oval 194">
              <a:extLst>
                <a:ext uri="{FF2B5EF4-FFF2-40B4-BE49-F238E27FC236}">
                  <a16:creationId xmlns:a16="http://schemas.microsoft.com/office/drawing/2014/main" id="{66FAE58C-BC74-C346-BBCB-D61B187017D4}"/>
                </a:ext>
              </a:extLst>
            </p:cNvPr>
            <p:cNvSpPr/>
            <p:nvPr/>
          </p:nvSpPr>
          <p:spPr>
            <a:xfrm rot="18830153">
              <a:off x="8080831" y="362130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9" name="Oval 195">
              <a:extLst>
                <a:ext uri="{FF2B5EF4-FFF2-40B4-BE49-F238E27FC236}">
                  <a16:creationId xmlns:a16="http://schemas.microsoft.com/office/drawing/2014/main" id="{4AB3BC79-87DB-124C-8EFB-A46CDA87A917}"/>
                </a:ext>
              </a:extLst>
            </p:cNvPr>
            <p:cNvSpPr/>
            <p:nvPr/>
          </p:nvSpPr>
          <p:spPr>
            <a:xfrm rot="18830153">
              <a:off x="7647650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0" name="Oval 196">
              <a:extLst>
                <a:ext uri="{FF2B5EF4-FFF2-40B4-BE49-F238E27FC236}">
                  <a16:creationId xmlns:a16="http://schemas.microsoft.com/office/drawing/2014/main" id="{397E39B1-993B-8741-9F06-2F90B7085A81}"/>
                </a:ext>
              </a:extLst>
            </p:cNvPr>
            <p:cNvSpPr/>
            <p:nvPr/>
          </p:nvSpPr>
          <p:spPr>
            <a:xfrm rot="18830153">
              <a:off x="8079589" y="491744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1" name="Oval 197">
              <a:extLst>
                <a:ext uri="{FF2B5EF4-FFF2-40B4-BE49-F238E27FC236}">
                  <a16:creationId xmlns:a16="http://schemas.microsoft.com/office/drawing/2014/main" id="{FE44F649-08CF-7E4F-9668-3AD48E0FD915}"/>
                </a:ext>
              </a:extLst>
            </p:cNvPr>
            <p:cNvSpPr/>
            <p:nvPr/>
          </p:nvSpPr>
          <p:spPr>
            <a:xfrm rot="18830153">
              <a:off x="7647649" y="491744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2" name="Oval 198">
              <a:extLst>
                <a:ext uri="{FF2B5EF4-FFF2-40B4-BE49-F238E27FC236}">
                  <a16:creationId xmlns:a16="http://schemas.microsoft.com/office/drawing/2014/main" id="{7098B9E0-18C8-9446-80AC-052AD1CA9A58}"/>
                </a:ext>
              </a:extLst>
            </p:cNvPr>
            <p:cNvSpPr/>
            <p:nvPr/>
          </p:nvSpPr>
          <p:spPr>
            <a:xfrm rot="18830153">
              <a:off x="8080829" y="4485400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3" name="Oval 199">
              <a:extLst>
                <a:ext uri="{FF2B5EF4-FFF2-40B4-BE49-F238E27FC236}">
                  <a16:creationId xmlns:a16="http://schemas.microsoft.com/office/drawing/2014/main" id="{3776F3AE-BE6C-9343-8C5B-482780D412FB}"/>
                </a:ext>
              </a:extLst>
            </p:cNvPr>
            <p:cNvSpPr/>
            <p:nvPr/>
          </p:nvSpPr>
          <p:spPr>
            <a:xfrm rot="18830153">
              <a:off x="7647649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4" name="Oval 200">
              <a:extLst>
                <a:ext uri="{FF2B5EF4-FFF2-40B4-BE49-F238E27FC236}">
                  <a16:creationId xmlns:a16="http://schemas.microsoft.com/office/drawing/2014/main" id="{42236DD3-ADE9-FA4F-BC8E-2DD740811C41}"/>
                </a:ext>
              </a:extLst>
            </p:cNvPr>
            <p:cNvSpPr/>
            <p:nvPr/>
          </p:nvSpPr>
          <p:spPr>
            <a:xfrm rot="18830153">
              <a:off x="8080828" y="5343828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sp>
        <p:nvSpPr>
          <p:cNvPr id="210" name="Oval 3">
            <a:extLst>
              <a:ext uri="{FF2B5EF4-FFF2-40B4-BE49-F238E27FC236}">
                <a16:creationId xmlns:a16="http://schemas.microsoft.com/office/drawing/2014/main" id="{5306C32F-3A37-6A46-96D5-E39CFD4457CF}"/>
              </a:ext>
            </a:extLst>
          </p:cNvPr>
          <p:cNvSpPr/>
          <p:nvPr/>
        </p:nvSpPr>
        <p:spPr>
          <a:xfrm rot="18830153">
            <a:off x="709805" y="1318683"/>
            <a:ext cx="353365" cy="3597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77C2C85-555B-BA4F-BDC7-AD543EF80977}"/>
              </a:ext>
            </a:extLst>
          </p:cNvPr>
          <p:cNvGrpSpPr/>
          <p:nvPr/>
        </p:nvGrpSpPr>
        <p:grpSpPr>
          <a:xfrm>
            <a:off x="706609" y="1753927"/>
            <a:ext cx="7710662" cy="356202"/>
            <a:chOff x="706609" y="1892471"/>
            <a:chExt cx="7710662" cy="356202"/>
          </a:xfrm>
        </p:grpSpPr>
        <p:sp>
          <p:nvSpPr>
            <p:cNvPr id="185" name="Oval 15">
              <a:extLst>
                <a:ext uri="{FF2B5EF4-FFF2-40B4-BE49-F238E27FC236}">
                  <a16:creationId xmlns:a16="http://schemas.microsoft.com/office/drawing/2014/main" id="{429CC99B-B7AA-2F4D-81DC-D810998C2241}"/>
                </a:ext>
              </a:extLst>
            </p:cNvPr>
            <p:cNvSpPr/>
            <p:nvPr/>
          </p:nvSpPr>
          <p:spPr>
            <a:xfrm rot="18830153">
              <a:off x="2041152" y="189211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86" name="Oval 16">
              <a:extLst>
                <a:ext uri="{FF2B5EF4-FFF2-40B4-BE49-F238E27FC236}">
                  <a16:creationId xmlns:a16="http://schemas.microsoft.com/office/drawing/2014/main" id="{B657D6E5-313C-9348-B97B-E69DBFDF714A}"/>
                </a:ext>
              </a:extLst>
            </p:cNvPr>
            <p:cNvSpPr/>
            <p:nvPr/>
          </p:nvSpPr>
          <p:spPr>
            <a:xfrm rot="18830153">
              <a:off x="1609212" y="18921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76" name="Oval 26">
              <a:extLst>
                <a:ext uri="{FF2B5EF4-FFF2-40B4-BE49-F238E27FC236}">
                  <a16:creationId xmlns:a16="http://schemas.microsoft.com/office/drawing/2014/main" id="{26A8189F-76AC-EB4D-8249-C082B77F41A7}"/>
                </a:ext>
              </a:extLst>
            </p:cNvPr>
            <p:cNvSpPr/>
            <p:nvPr/>
          </p:nvSpPr>
          <p:spPr>
            <a:xfrm rot="18830153">
              <a:off x="2916340" y="189211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6" name="Oval 37">
              <a:extLst>
                <a:ext uri="{FF2B5EF4-FFF2-40B4-BE49-F238E27FC236}">
                  <a16:creationId xmlns:a16="http://schemas.microsoft.com/office/drawing/2014/main" id="{EF9BA014-BA25-5741-8FF1-EDB2EE37B9AE}"/>
                </a:ext>
              </a:extLst>
            </p:cNvPr>
            <p:cNvSpPr/>
            <p:nvPr/>
          </p:nvSpPr>
          <p:spPr>
            <a:xfrm rot="18830153">
              <a:off x="3780278" y="18921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67" name="Oval 38">
              <a:extLst>
                <a:ext uri="{FF2B5EF4-FFF2-40B4-BE49-F238E27FC236}">
                  <a16:creationId xmlns:a16="http://schemas.microsoft.com/office/drawing/2014/main" id="{79FB9850-5E2A-5F4F-9148-479FF7F3C327}"/>
                </a:ext>
              </a:extLst>
            </p:cNvPr>
            <p:cNvSpPr/>
            <p:nvPr/>
          </p:nvSpPr>
          <p:spPr>
            <a:xfrm rot="18830153">
              <a:off x="3348338" y="189211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6" name="Oval 48">
              <a:extLst>
                <a:ext uri="{FF2B5EF4-FFF2-40B4-BE49-F238E27FC236}">
                  <a16:creationId xmlns:a16="http://schemas.microsoft.com/office/drawing/2014/main" id="{3EE78A21-5BF7-8F47-97F1-D78E2EFFCC45}"/>
                </a:ext>
              </a:extLst>
            </p:cNvPr>
            <p:cNvSpPr/>
            <p:nvPr/>
          </p:nvSpPr>
          <p:spPr>
            <a:xfrm rot="18830153">
              <a:off x="4643035" y="189211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57" name="Oval 49">
              <a:extLst>
                <a:ext uri="{FF2B5EF4-FFF2-40B4-BE49-F238E27FC236}">
                  <a16:creationId xmlns:a16="http://schemas.microsoft.com/office/drawing/2014/main" id="{F6674E92-D4A7-654A-AC89-B8598085CDBC}"/>
                </a:ext>
              </a:extLst>
            </p:cNvPr>
            <p:cNvSpPr/>
            <p:nvPr/>
          </p:nvSpPr>
          <p:spPr>
            <a:xfrm rot="18830153">
              <a:off x="4211095" y="18921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6" name="Oval 59">
              <a:extLst>
                <a:ext uri="{FF2B5EF4-FFF2-40B4-BE49-F238E27FC236}">
                  <a16:creationId xmlns:a16="http://schemas.microsoft.com/office/drawing/2014/main" id="{F566AD38-B54B-9243-A84D-8672DEF169D4}"/>
                </a:ext>
              </a:extLst>
            </p:cNvPr>
            <p:cNvSpPr/>
            <p:nvPr/>
          </p:nvSpPr>
          <p:spPr>
            <a:xfrm rot="18830153">
              <a:off x="5481616" y="18921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47" name="Oval 60">
              <a:extLst>
                <a:ext uri="{FF2B5EF4-FFF2-40B4-BE49-F238E27FC236}">
                  <a16:creationId xmlns:a16="http://schemas.microsoft.com/office/drawing/2014/main" id="{9E910EBD-D598-054C-B992-E83620FE6E6B}"/>
                </a:ext>
              </a:extLst>
            </p:cNvPr>
            <p:cNvSpPr/>
            <p:nvPr/>
          </p:nvSpPr>
          <p:spPr>
            <a:xfrm rot="18830153">
              <a:off x="5049676" y="1892113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6" name="Oval 70">
              <a:extLst>
                <a:ext uri="{FF2B5EF4-FFF2-40B4-BE49-F238E27FC236}">
                  <a16:creationId xmlns:a16="http://schemas.microsoft.com/office/drawing/2014/main" id="{E3EB1B82-E22E-914B-A3E0-4B44D15440DF}"/>
                </a:ext>
              </a:extLst>
            </p:cNvPr>
            <p:cNvSpPr/>
            <p:nvPr/>
          </p:nvSpPr>
          <p:spPr>
            <a:xfrm rot="18830153">
              <a:off x="6345554" y="1891264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37" name="Oval 71">
              <a:extLst>
                <a:ext uri="{FF2B5EF4-FFF2-40B4-BE49-F238E27FC236}">
                  <a16:creationId xmlns:a16="http://schemas.microsoft.com/office/drawing/2014/main" id="{CA050070-E4A6-A046-850F-DEA22C24191A}"/>
                </a:ext>
              </a:extLst>
            </p:cNvPr>
            <p:cNvSpPr/>
            <p:nvPr/>
          </p:nvSpPr>
          <p:spPr>
            <a:xfrm rot="18830153">
              <a:off x="5913614" y="1891265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6" name="Oval 81">
              <a:extLst>
                <a:ext uri="{FF2B5EF4-FFF2-40B4-BE49-F238E27FC236}">
                  <a16:creationId xmlns:a16="http://schemas.microsoft.com/office/drawing/2014/main" id="{50209FCE-1AB5-C849-9952-657C980B787E}"/>
                </a:ext>
              </a:extLst>
            </p:cNvPr>
            <p:cNvSpPr/>
            <p:nvPr/>
          </p:nvSpPr>
          <p:spPr>
            <a:xfrm rot="18830153">
              <a:off x="7205829" y="189211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27" name="Oval 82">
              <a:extLst>
                <a:ext uri="{FF2B5EF4-FFF2-40B4-BE49-F238E27FC236}">
                  <a16:creationId xmlns:a16="http://schemas.microsoft.com/office/drawing/2014/main" id="{C9D82682-EDC3-B94F-B541-93E80BA71DFD}"/>
                </a:ext>
              </a:extLst>
            </p:cNvPr>
            <p:cNvSpPr/>
            <p:nvPr/>
          </p:nvSpPr>
          <p:spPr>
            <a:xfrm rot="18830153">
              <a:off x="6773889" y="18921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6" name="Oval 92">
              <a:extLst>
                <a:ext uri="{FF2B5EF4-FFF2-40B4-BE49-F238E27FC236}">
                  <a16:creationId xmlns:a16="http://schemas.microsoft.com/office/drawing/2014/main" id="{89C26C66-0765-CE42-A806-19104BF88713}"/>
                </a:ext>
              </a:extLst>
            </p:cNvPr>
            <p:cNvSpPr/>
            <p:nvPr/>
          </p:nvSpPr>
          <p:spPr>
            <a:xfrm rot="18830153">
              <a:off x="8060710" y="1892111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117" name="Oval 93">
              <a:extLst>
                <a:ext uri="{FF2B5EF4-FFF2-40B4-BE49-F238E27FC236}">
                  <a16:creationId xmlns:a16="http://schemas.microsoft.com/office/drawing/2014/main" id="{C86A330D-69C6-264C-A2BD-C01234AEB675}"/>
                </a:ext>
              </a:extLst>
            </p:cNvPr>
            <p:cNvSpPr/>
            <p:nvPr/>
          </p:nvSpPr>
          <p:spPr>
            <a:xfrm rot="18830153">
              <a:off x="7628770" y="1892112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7CD06338-60BE-4D40-B32B-A373F5BCCD9B}"/>
                </a:ext>
              </a:extLst>
            </p:cNvPr>
            <p:cNvSpPr/>
            <p:nvPr/>
          </p:nvSpPr>
          <p:spPr>
            <a:xfrm rot="18830153">
              <a:off x="2491796" y="1892109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14" name="Oval 4">
              <a:extLst>
                <a:ext uri="{FF2B5EF4-FFF2-40B4-BE49-F238E27FC236}">
                  <a16:creationId xmlns:a16="http://schemas.microsoft.com/office/drawing/2014/main" id="{FFB6E7E3-B2B2-C946-A1B0-967ED3AAE349}"/>
                </a:ext>
              </a:extLst>
            </p:cNvPr>
            <p:cNvSpPr/>
            <p:nvPr/>
          </p:nvSpPr>
          <p:spPr>
            <a:xfrm rot="18830153">
              <a:off x="1141744" y="1889276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15" name="Oval 5">
              <a:extLst>
                <a:ext uri="{FF2B5EF4-FFF2-40B4-BE49-F238E27FC236}">
                  <a16:creationId xmlns:a16="http://schemas.microsoft.com/office/drawing/2014/main" id="{0E4DBF13-95E2-C542-B6E0-970EDD417E81}"/>
                </a:ext>
              </a:extLst>
            </p:cNvPr>
            <p:cNvSpPr/>
            <p:nvPr/>
          </p:nvSpPr>
          <p:spPr>
            <a:xfrm rot="18830153">
              <a:off x="709804" y="1889277"/>
              <a:ext cx="353365" cy="359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sp>
        <p:nvSpPr>
          <p:cNvPr id="216" name="Oval 6">
            <a:extLst>
              <a:ext uri="{FF2B5EF4-FFF2-40B4-BE49-F238E27FC236}">
                <a16:creationId xmlns:a16="http://schemas.microsoft.com/office/drawing/2014/main" id="{A5962CEB-5211-0248-B881-7EC6723BB3D6}"/>
              </a:ext>
            </a:extLst>
          </p:cNvPr>
          <p:cNvSpPr/>
          <p:nvPr/>
        </p:nvSpPr>
        <p:spPr>
          <a:xfrm rot="18830153">
            <a:off x="1142984" y="1318683"/>
            <a:ext cx="353365" cy="3597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5D5D2FE3-A809-604B-95B3-7ABF86563145}"/>
              </a:ext>
            </a:extLst>
          </p:cNvPr>
          <p:cNvSpPr txBox="1"/>
          <p:nvPr/>
        </p:nvSpPr>
        <p:spPr>
          <a:xfrm>
            <a:off x="688447" y="537299"/>
            <a:ext cx="576311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3000" dirty="0"/>
              <a:t>반도체 소자 내 물질의 결정 구조</a:t>
            </a:r>
            <a:endParaRPr lang="en-KR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17121844-AFAB-7041-89E6-5731CBAD9099}"/>
                  </a:ext>
                </a:extLst>
              </p:cNvPr>
              <p:cNvSpPr txBox="1"/>
              <p:nvPr/>
            </p:nvSpPr>
            <p:spPr>
              <a:xfrm>
                <a:off x="2794995" y="5826570"/>
                <a:ext cx="5636479" cy="5539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ko-KR" altLang="en-US" sz="3000" dirty="0"/>
                  <a:t>상호작용</a:t>
                </a:r>
                <a:r>
                  <a:rPr lang="en-US" altLang="ko-KR" sz="3000" dirty="0"/>
                  <a:t>(</a:t>
                </a:r>
                <a:r>
                  <a:rPr lang="ko-KR" altLang="en-US" sz="3000" dirty="0"/>
                  <a:t>전자기력</a:t>
                </a:r>
                <a:r>
                  <a:rPr lang="en-US" altLang="ko-KR" sz="3000" dirty="0"/>
                  <a:t>) </a:t>
                </a:r>
                <a14:m>
                  <m:oMath xmlns:m="http://schemas.openxmlformats.org/officeDocument/2006/math">
                    <m:r>
                      <a:rPr lang="en-US" altLang="ko-KR" sz="30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3000" dirty="0"/>
                  <a:t> </a:t>
                </a:r>
                <a:r>
                  <a:rPr lang="ko-KR" altLang="en-US" sz="3000" dirty="0" err="1"/>
                  <a:t>다체</a:t>
                </a:r>
                <a:r>
                  <a:rPr lang="ko-KR" altLang="en-US" sz="3000" dirty="0"/>
                  <a:t> 문제</a:t>
                </a:r>
                <a:endParaRPr lang="en-KR" sz="3000" dirty="0"/>
              </a:p>
            </p:txBody>
          </p:sp>
        </mc:Choice>
        <mc:Fallback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17121844-AFAB-7041-89E6-5731CBAD9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95" y="5826570"/>
                <a:ext cx="5636479" cy="553998"/>
              </a:xfrm>
              <a:prstGeom prst="rect">
                <a:avLst/>
              </a:prstGeom>
              <a:blipFill>
                <a:blip r:embed="rId2"/>
                <a:stretch>
                  <a:fillRect l="-2237" t="-14894" r="-1342" b="-2766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3" name="TextBox 232">
            <a:extLst>
              <a:ext uri="{FF2B5EF4-FFF2-40B4-BE49-F238E27FC236}">
                <a16:creationId xmlns:a16="http://schemas.microsoft.com/office/drawing/2014/main" id="{71BB94C5-D718-6B4B-8835-12B35AE32814}"/>
              </a:ext>
            </a:extLst>
          </p:cNvPr>
          <p:cNvSpPr txBox="1"/>
          <p:nvPr/>
        </p:nvSpPr>
        <p:spPr>
          <a:xfrm>
            <a:off x="4239491" y="6380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99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210" grpId="0" animBg="1"/>
      <p:bldP spid="216" grpId="0" animBg="1"/>
      <p:bldP spid="2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ktop Computer on OpenMoji 12.3">
            <a:extLst>
              <a:ext uri="{FF2B5EF4-FFF2-40B4-BE49-F238E27FC236}">
                <a16:creationId xmlns:a16="http://schemas.microsoft.com/office/drawing/2014/main" id="{418C1BB6-077C-E541-91A0-7FF1A5F1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4" y="1618585"/>
            <a:ext cx="1259505" cy="12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ptop on OpenMoji 12.3">
            <a:extLst>
              <a:ext uri="{FF2B5EF4-FFF2-40B4-BE49-F238E27FC236}">
                <a16:creationId xmlns:a16="http://schemas.microsoft.com/office/drawing/2014/main" id="{D87EB867-C951-3648-BEAE-8BB4356B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77" y="1674005"/>
            <a:ext cx="1259505" cy="12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TextBox 397">
            <a:extLst>
              <a:ext uri="{FF2B5EF4-FFF2-40B4-BE49-F238E27FC236}">
                <a16:creationId xmlns:a16="http://schemas.microsoft.com/office/drawing/2014/main" id="{12E28445-8343-1442-9356-732C36FF7E1A}"/>
              </a:ext>
            </a:extLst>
          </p:cNvPr>
          <p:cNvSpPr txBox="1"/>
          <p:nvPr/>
        </p:nvSpPr>
        <p:spPr>
          <a:xfrm>
            <a:off x="688446" y="786682"/>
            <a:ext cx="335861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3000" dirty="0"/>
              <a:t>컴퓨터 시뮬레이션</a:t>
            </a:r>
            <a:endParaRPr lang="en-KR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6ED89-CC2A-944C-B057-40233B988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6" y="4249445"/>
            <a:ext cx="6477000" cy="1600200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99" name="TextBox 398">
            <a:extLst>
              <a:ext uri="{FF2B5EF4-FFF2-40B4-BE49-F238E27FC236}">
                <a16:creationId xmlns:a16="http://schemas.microsoft.com/office/drawing/2014/main" id="{C658B11C-B64E-8A4F-B0F1-AF2D99338F11}"/>
              </a:ext>
            </a:extLst>
          </p:cNvPr>
          <p:cNvSpPr txBox="1"/>
          <p:nvPr/>
        </p:nvSpPr>
        <p:spPr>
          <a:xfrm>
            <a:off x="688446" y="3498274"/>
            <a:ext cx="478304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3000" dirty="0"/>
              <a:t>Python</a:t>
            </a:r>
            <a:r>
              <a:rPr lang="ko-KR" altLang="en-US" sz="3000" dirty="0"/>
              <a:t> </a:t>
            </a:r>
            <a:r>
              <a:rPr lang="en-US" altLang="ko-KR" sz="3000" dirty="0"/>
              <a:t>programming language</a:t>
            </a:r>
            <a:endParaRPr lang="en-KR" sz="3000" dirty="0"/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D98337ED-2A0F-814D-8ADD-F2C4408C0139}"/>
              </a:ext>
            </a:extLst>
          </p:cNvPr>
          <p:cNvSpPr txBox="1"/>
          <p:nvPr/>
        </p:nvSpPr>
        <p:spPr>
          <a:xfrm>
            <a:off x="5184871" y="1599030"/>
            <a:ext cx="3526612" cy="1315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/>
              <a:t>Simulation package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/>
              <a:t>KISTI</a:t>
            </a:r>
            <a:r>
              <a:rPr lang="ko-KR" altLang="en-US" sz="2800" dirty="0"/>
              <a:t> 혹은 클러스터</a:t>
            </a:r>
            <a:endParaRPr lang="en-KR" sz="28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DFCB894-D565-4347-8CFF-BFBA43642891}"/>
              </a:ext>
            </a:extLst>
          </p:cNvPr>
          <p:cNvSpPr/>
          <p:nvPr/>
        </p:nvSpPr>
        <p:spPr>
          <a:xfrm>
            <a:off x="3862509" y="2082127"/>
            <a:ext cx="1245535" cy="332419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378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animBg="1"/>
      <p:bldP spid="40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344F2-7878-EA42-A542-D236F4F9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831"/>
            <a:ext cx="9144000" cy="4524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5263FF-32FB-134A-918F-8F5FB107A0BD}"/>
              </a:ext>
            </a:extLst>
          </p:cNvPr>
          <p:cNvSpPr txBox="1"/>
          <p:nvPr/>
        </p:nvSpPr>
        <p:spPr>
          <a:xfrm>
            <a:off x="258957" y="454172"/>
            <a:ext cx="280519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3000" dirty="0"/>
              <a:t>YouTube channel</a:t>
            </a:r>
            <a:endParaRPr lang="en-KR" sz="3000" dirty="0"/>
          </a:p>
        </p:txBody>
      </p:sp>
    </p:spTree>
    <p:extLst>
      <p:ext uri="{BB962C8B-B14F-4D97-AF65-F5344CB8AC3E}">
        <p14:creationId xmlns:p14="http://schemas.microsoft.com/office/powerpoint/2010/main" val="92859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CC63C-6613-8341-B3CD-032747ED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67" y="1498200"/>
            <a:ext cx="7452066" cy="30542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267DE6-7E92-4C42-B751-F5891D71C4B1}"/>
              </a:ext>
            </a:extLst>
          </p:cNvPr>
          <p:cNvSpPr txBox="1"/>
          <p:nvPr/>
        </p:nvSpPr>
        <p:spPr>
          <a:xfrm>
            <a:off x="439066" y="561984"/>
            <a:ext cx="355097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3000" dirty="0"/>
              <a:t>학부 학생 연구 참여</a:t>
            </a:r>
            <a:endParaRPr lang="en-KR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446F6-073E-EB4F-8CD7-76CD0C16111C}"/>
              </a:ext>
            </a:extLst>
          </p:cNvPr>
          <p:cNvSpPr txBox="1"/>
          <p:nvPr/>
        </p:nvSpPr>
        <p:spPr>
          <a:xfrm>
            <a:off x="1616704" y="4735226"/>
            <a:ext cx="591059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3000" dirty="0"/>
              <a:t>2020</a:t>
            </a:r>
            <a:r>
              <a:rPr lang="ko-KR" altLang="en-US" sz="3000" dirty="0"/>
              <a:t>년 봄학기 전공 탐구 프로젝트</a:t>
            </a:r>
            <a:endParaRPr lang="en-KR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3C344-56C2-8640-98F9-D71589FAAD92}"/>
              </a:ext>
            </a:extLst>
          </p:cNvPr>
          <p:cNvSpPr/>
          <p:nvPr/>
        </p:nvSpPr>
        <p:spPr>
          <a:xfrm>
            <a:off x="1369296" y="5742018"/>
            <a:ext cx="640540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KR" sz="3000"/>
              <a:t>https://sites.google.com/site/jsparkphys</a:t>
            </a:r>
            <a:r>
              <a:rPr lang="en-KR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4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53</Words>
  <Application>Microsoft Macintosh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Batang</vt:lpstr>
      <vt:lpstr>Arial</vt:lpstr>
      <vt:lpstr>Calibri</vt:lpstr>
      <vt:lpstr>Cambria Math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Ji-Sang Park</dc:creator>
  <cp:lastModifiedBy>Park, Ji-Sang</cp:lastModifiedBy>
  <cp:revision>2060</cp:revision>
  <cp:lastPrinted>2018-07-01T04:28:58Z</cp:lastPrinted>
  <dcterms:created xsi:type="dcterms:W3CDTF">2017-01-04T22:12:27Z</dcterms:created>
  <dcterms:modified xsi:type="dcterms:W3CDTF">2020-11-02T07:03:58Z</dcterms:modified>
</cp:coreProperties>
</file>